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1"/>
    <p:sldMasterId id="2147483903" r:id="rId2"/>
  </p:sldMasterIdLst>
  <p:sldIdLst>
    <p:sldId id="285" r:id="rId3"/>
    <p:sldId id="343" r:id="rId4"/>
    <p:sldId id="346" r:id="rId5"/>
    <p:sldId id="373" r:id="rId6"/>
    <p:sldId id="361" r:id="rId7"/>
    <p:sldId id="349" r:id="rId8"/>
    <p:sldId id="358" r:id="rId9"/>
    <p:sldId id="375" r:id="rId10"/>
    <p:sldId id="376" r:id="rId11"/>
    <p:sldId id="372" r:id="rId12"/>
    <p:sldId id="377" r:id="rId13"/>
    <p:sldId id="378" r:id="rId14"/>
    <p:sldId id="379" r:id="rId15"/>
    <p:sldId id="380" r:id="rId16"/>
    <p:sldId id="381" r:id="rId17"/>
    <p:sldId id="382" r:id="rId18"/>
    <p:sldId id="369" r:id="rId19"/>
    <p:sldId id="31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лия Третьякова" initials="ЮТ" lastIdx="2" clrIdx="0">
    <p:extLst>
      <p:ext uri="{19B8F6BF-5375-455C-9EA6-DF929625EA0E}">
        <p15:presenceInfo xmlns:p15="http://schemas.microsoft.com/office/powerpoint/2012/main" userId="a874b685f52134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BA46F-FF7B-4AC4-8E59-003E207CB393}" v="536" dt="2021-11-23T06:56:42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53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Юлия Третьякова" userId="a874b685f52134c1" providerId="LiveId" clId="{070BA46F-FF7B-4AC4-8E59-003E207CB393}"/>
    <pc:docChg chg="undo custSel addSld delSld modSld sldOrd">
      <pc:chgData name="Юлия Третьякова" userId="a874b685f52134c1" providerId="LiveId" clId="{070BA46F-FF7B-4AC4-8E59-003E207CB393}" dt="2021-11-23T07:00:05.787" v="1864" actId="255"/>
      <pc:docMkLst>
        <pc:docMk/>
      </pc:docMkLst>
      <pc:sldChg chg="del">
        <pc:chgData name="Юлия Третьякова" userId="a874b685f52134c1" providerId="LiveId" clId="{070BA46F-FF7B-4AC4-8E59-003E207CB393}" dt="2021-11-22T20:52:52.249" v="2" actId="2696"/>
        <pc:sldMkLst>
          <pc:docMk/>
          <pc:sldMk cId="4169492500" sldId="330"/>
        </pc:sldMkLst>
      </pc:sldChg>
      <pc:sldChg chg="modSp mod ord">
        <pc:chgData name="Юлия Третьякова" userId="a874b685f52134c1" providerId="LiveId" clId="{070BA46F-FF7B-4AC4-8E59-003E207CB393}" dt="2021-11-22T22:01:56.297" v="717"/>
        <pc:sldMkLst>
          <pc:docMk/>
          <pc:sldMk cId="4150942627" sldId="346"/>
        </pc:sldMkLst>
        <pc:spChg chg="mod">
          <ac:chgData name="Юлия Третьякова" userId="a874b685f52134c1" providerId="LiveId" clId="{070BA46F-FF7B-4AC4-8E59-003E207CB393}" dt="2021-11-22T20:53:23.733" v="13" actId="20577"/>
          <ac:spMkLst>
            <pc:docMk/>
            <pc:sldMk cId="4150942627" sldId="346"/>
            <ac:spMk id="6" creationId="{6025BFF9-C020-43A9-BEB9-DD06DB1EEB90}"/>
          </ac:spMkLst>
        </pc:spChg>
      </pc:sldChg>
      <pc:sldChg chg="addSp modSp mod ord">
        <pc:chgData name="Юлия Третьякова" userId="a874b685f52134c1" providerId="LiveId" clId="{070BA46F-FF7B-4AC4-8E59-003E207CB393}" dt="2021-11-22T22:02:28.384" v="753" actId="20577"/>
        <pc:sldMkLst>
          <pc:docMk/>
          <pc:sldMk cId="889713280" sldId="349"/>
        </pc:sldMkLst>
        <pc:spChg chg="add mod">
          <ac:chgData name="Юлия Третьякова" userId="a874b685f52134c1" providerId="LiveId" clId="{070BA46F-FF7B-4AC4-8E59-003E207CB393}" dt="2021-11-22T20:57:40.901" v="105" actId="114"/>
          <ac:spMkLst>
            <pc:docMk/>
            <pc:sldMk cId="889713280" sldId="349"/>
            <ac:spMk id="3" creationId="{AA995477-BF7F-4448-94DC-1F2841537078}"/>
          </ac:spMkLst>
        </pc:spChg>
        <pc:spChg chg="add mod">
          <ac:chgData name="Юлия Третьякова" userId="a874b685f52134c1" providerId="LiveId" clId="{070BA46F-FF7B-4AC4-8E59-003E207CB393}" dt="2021-11-22T21:12:43.359" v="337" actId="13926"/>
          <ac:spMkLst>
            <pc:docMk/>
            <pc:sldMk cId="889713280" sldId="349"/>
            <ac:spMk id="6" creationId="{7332341E-8F04-4EFF-A542-2413A3F4637F}"/>
          </ac:spMkLst>
        </pc:spChg>
        <pc:spChg chg="add mod">
          <ac:chgData name="Юлия Третьякова" userId="a874b685f52134c1" providerId="LiveId" clId="{070BA46F-FF7B-4AC4-8E59-003E207CB393}" dt="2021-11-22T21:43:23.073" v="580" actId="20577"/>
          <ac:spMkLst>
            <pc:docMk/>
            <pc:sldMk cId="889713280" sldId="349"/>
            <ac:spMk id="7" creationId="{1C1055B4-DE73-488E-AFED-10D2C8832F60}"/>
          </ac:spMkLst>
        </pc:spChg>
        <pc:spChg chg="mod">
          <ac:chgData name="Юлия Третьякова" userId="a874b685f52134c1" providerId="LiveId" clId="{070BA46F-FF7B-4AC4-8E59-003E207CB393}" dt="2021-11-22T22:02:28.384" v="753" actId="20577"/>
          <ac:spMkLst>
            <pc:docMk/>
            <pc:sldMk cId="889713280" sldId="349"/>
            <ac:spMk id="8" creationId="{00000000-0000-0000-0000-000000000000}"/>
          </ac:spMkLst>
        </pc:spChg>
        <pc:spChg chg="add mod">
          <ac:chgData name="Юлия Третьякова" userId="a874b685f52134c1" providerId="LiveId" clId="{070BA46F-FF7B-4AC4-8E59-003E207CB393}" dt="2021-11-22T21:43:59.218" v="598" actId="20577"/>
          <ac:spMkLst>
            <pc:docMk/>
            <pc:sldMk cId="889713280" sldId="349"/>
            <ac:spMk id="13" creationId="{F2768FFC-5187-40AF-ACA7-670A52D6CCAD}"/>
          </ac:spMkLst>
        </pc:spChg>
        <pc:picChg chg="mod">
          <ac:chgData name="Юлия Третьякова" userId="a874b685f52134c1" providerId="LiveId" clId="{070BA46F-FF7B-4AC4-8E59-003E207CB393}" dt="2021-11-22T21:43:32.014" v="581" actId="1076"/>
          <ac:picMkLst>
            <pc:docMk/>
            <pc:sldMk cId="889713280" sldId="349"/>
            <ac:picMk id="4" creationId="{8C1F6756-E9A3-4BF7-80AE-7603C2744E4D}"/>
          </ac:picMkLst>
        </pc:picChg>
      </pc:sldChg>
      <pc:sldChg chg="addSp delSp modSp mod modAnim">
        <pc:chgData name="Юлия Третьякова" userId="a874b685f52134c1" providerId="LiveId" clId="{070BA46F-FF7B-4AC4-8E59-003E207CB393}" dt="2021-11-22T22:02:42.449" v="771" actId="20577"/>
        <pc:sldMkLst>
          <pc:docMk/>
          <pc:sldMk cId="1067184121" sldId="358"/>
        </pc:sldMkLst>
        <pc:spChg chg="add mod">
          <ac:chgData name="Юлия Третьякова" userId="a874b685f52134c1" providerId="LiveId" clId="{070BA46F-FF7B-4AC4-8E59-003E207CB393}" dt="2021-11-22T21:26:56.009" v="468" actId="20577"/>
          <ac:spMkLst>
            <pc:docMk/>
            <pc:sldMk cId="1067184121" sldId="358"/>
            <ac:spMk id="3" creationId="{5E0AC38A-4C53-471F-BC11-29CA2D373C9B}"/>
          </ac:spMkLst>
        </pc:spChg>
        <pc:spChg chg="add mod">
          <ac:chgData name="Юлия Третьякова" userId="a874b685f52134c1" providerId="LiveId" clId="{070BA46F-FF7B-4AC4-8E59-003E207CB393}" dt="2021-11-22T21:26:37.306" v="464" actId="207"/>
          <ac:spMkLst>
            <pc:docMk/>
            <pc:sldMk cId="1067184121" sldId="358"/>
            <ac:spMk id="4" creationId="{16261A53-3705-4521-94F7-3B090587C489}"/>
          </ac:spMkLst>
        </pc:spChg>
        <pc:spChg chg="mod">
          <ac:chgData name="Юлия Третьякова" userId="a874b685f52134c1" providerId="LiveId" clId="{070BA46F-FF7B-4AC4-8E59-003E207CB393}" dt="2021-11-22T22:02:42.449" v="771" actId="20577"/>
          <ac:spMkLst>
            <pc:docMk/>
            <pc:sldMk cId="1067184121" sldId="358"/>
            <ac:spMk id="8" creationId="{00000000-0000-0000-0000-000000000000}"/>
          </ac:spMkLst>
        </pc:spChg>
        <pc:spChg chg="add del mod">
          <ac:chgData name="Юлия Третьякова" userId="a874b685f52134c1" providerId="LiveId" clId="{070BA46F-FF7B-4AC4-8E59-003E207CB393}" dt="2021-11-22T21:26:52.631" v="467" actId="20577"/>
          <ac:spMkLst>
            <pc:docMk/>
            <pc:sldMk cId="1067184121" sldId="358"/>
            <ac:spMk id="9" creationId="{C274CCE6-363D-4349-85D9-E5A337A8199A}"/>
          </ac:spMkLst>
        </pc:spChg>
        <pc:graphicFrameChg chg="mod">
          <ac:chgData name="Юлия Третьякова" userId="a874b685f52134c1" providerId="LiveId" clId="{070BA46F-FF7B-4AC4-8E59-003E207CB393}" dt="2021-11-22T21:06:34.642" v="137" actId="20577"/>
          <ac:graphicFrameMkLst>
            <pc:docMk/>
            <pc:sldMk cId="1067184121" sldId="358"/>
            <ac:graphicFrameMk id="14" creationId="{1690D4BF-223E-4527-9A24-BE4B8889BF69}"/>
          </ac:graphicFrameMkLst>
        </pc:graphicFrameChg>
        <pc:picChg chg="del">
          <ac:chgData name="Юлия Третьякова" userId="a874b685f52134c1" providerId="LiveId" clId="{070BA46F-FF7B-4AC4-8E59-003E207CB393}" dt="2021-11-22T21:19:25.597" v="431" actId="478"/>
          <ac:picMkLst>
            <pc:docMk/>
            <pc:sldMk cId="1067184121" sldId="358"/>
            <ac:picMk id="10" creationId="{00000000-0000-0000-0000-000000000000}"/>
          </ac:picMkLst>
        </pc:picChg>
        <pc:picChg chg="add mod">
          <ac:chgData name="Юлия Третьякова" userId="a874b685f52134c1" providerId="LiveId" clId="{070BA46F-FF7B-4AC4-8E59-003E207CB393}" dt="2021-11-22T21:25:20.372" v="457" actId="1076"/>
          <ac:picMkLst>
            <pc:docMk/>
            <pc:sldMk cId="1067184121" sldId="358"/>
            <ac:picMk id="11" creationId="{70C96F59-F3AD-4E40-ABA0-C0678A8BEA11}"/>
          </ac:picMkLst>
        </pc:picChg>
        <pc:picChg chg="add del">
          <ac:chgData name="Юлия Третьякова" userId="a874b685f52134c1" providerId="LiveId" clId="{070BA46F-FF7B-4AC4-8E59-003E207CB393}" dt="2021-11-22T21:20:31.916" v="435"/>
          <ac:picMkLst>
            <pc:docMk/>
            <pc:sldMk cId="1067184121" sldId="358"/>
            <ac:picMk id="1026" creationId="{B45A11E0-F42F-4B63-994B-5D62165385D8}"/>
          </ac:picMkLst>
        </pc:picChg>
      </pc:sldChg>
      <pc:sldChg chg="del">
        <pc:chgData name="Юлия Третьякова" userId="a874b685f52134c1" providerId="LiveId" clId="{070BA46F-FF7B-4AC4-8E59-003E207CB393}" dt="2021-11-22T20:52:30.833" v="1" actId="2696"/>
        <pc:sldMkLst>
          <pc:docMk/>
          <pc:sldMk cId="4203645036" sldId="359"/>
        </pc:sldMkLst>
      </pc:sldChg>
      <pc:sldChg chg="del">
        <pc:chgData name="Юлия Третьякова" userId="a874b685f52134c1" providerId="LiveId" clId="{070BA46F-FF7B-4AC4-8E59-003E207CB393}" dt="2021-11-22T20:52:25.599" v="0" actId="2696"/>
        <pc:sldMkLst>
          <pc:docMk/>
          <pc:sldMk cId="1103641443" sldId="360"/>
        </pc:sldMkLst>
      </pc:sldChg>
      <pc:sldChg chg="addSp modSp mod ord">
        <pc:chgData name="Юлия Третьякова" userId="a874b685f52134c1" providerId="LiveId" clId="{070BA46F-FF7B-4AC4-8E59-003E207CB393}" dt="2021-11-22T22:02:14.441" v="735" actId="20577"/>
        <pc:sldMkLst>
          <pc:docMk/>
          <pc:sldMk cId="3588866055" sldId="361"/>
        </pc:sldMkLst>
        <pc:spChg chg="add mod">
          <ac:chgData name="Юлия Третьякова" userId="a874b685f52134c1" providerId="LiveId" clId="{070BA46F-FF7B-4AC4-8E59-003E207CB393}" dt="2021-11-22T20:54:36.394" v="44" actId="1076"/>
          <ac:spMkLst>
            <pc:docMk/>
            <pc:sldMk cId="3588866055" sldId="361"/>
            <ac:spMk id="3" creationId="{F17D1F63-B9A8-4B86-8356-A4B29EF66792}"/>
          </ac:spMkLst>
        </pc:spChg>
        <pc:spChg chg="mod">
          <ac:chgData name="Юлия Третьякова" userId="a874b685f52134c1" providerId="LiveId" clId="{070BA46F-FF7B-4AC4-8E59-003E207CB393}" dt="2021-11-22T22:02:14.441" v="735" actId="20577"/>
          <ac:spMkLst>
            <pc:docMk/>
            <pc:sldMk cId="3588866055" sldId="361"/>
            <ac:spMk id="8" creationId="{00000000-0000-0000-0000-000000000000}"/>
          </ac:spMkLst>
        </pc:spChg>
        <pc:spChg chg="mod">
          <ac:chgData name="Юлия Третьякова" userId="a874b685f52134c1" providerId="LiveId" clId="{070BA46F-FF7B-4AC4-8E59-003E207CB393}" dt="2021-11-22T20:54:37.354" v="45" actId="1076"/>
          <ac:spMkLst>
            <pc:docMk/>
            <pc:sldMk cId="3588866055" sldId="361"/>
            <ac:spMk id="16" creationId="{A2D26F01-D145-4E67-A672-FA16E5C36995}"/>
          </ac:spMkLst>
        </pc:spChg>
        <pc:picChg chg="mod">
          <ac:chgData name="Юлия Третьякова" userId="a874b685f52134c1" providerId="LiveId" clId="{070BA46F-FF7B-4AC4-8E59-003E207CB393}" dt="2021-11-22T20:53:55.337" v="22" actId="14100"/>
          <ac:picMkLst>
            <pc:docMk/>
            <pc:sldMk cId="3588866055" sldId="361"/>
            <ac:picMk id="7" creationId="{A628B1BD-B163-4096-81C4-AE5AB40C8A56}"/>
          </ac:picMkLst>
        </pc:picChg>
      </pc:sldChg>
      <pc:sldChg chg="modSp mod">
        <pc:chgData name="Юлия Третьякова" userId="a874b685f52134c1" providerId="LiveId" clId="{070BA46F-FF7B-4AC4-8E59-003E207CB393}" dt="2021-11-22T23:20:50.678" v="1838" actId="20577"/>
        <pc:sldMkLst>
          <pc:docMk/>
          <pc:sldMk cId="1254664553" sldId="369"/>
        </pc:sldMkLst>
        <pc:spChg chg="mod">
          <ac:chgData name="Юлия Третьякова" userId="a874b685f52134c1" providerId="LiveId" clId="{070BA46F-FF7B-4AC4-8E59-003E207CB393}" dt="2021-11-22T23:20:25.905" v="1805" actId="20577"/>
          <ac:spMkLst>
            <pc:docMk/>
            <pc:sldMk cId="1254664553" sldId="369"/>
            <ac:spMk id="3" creationId="{67286423-0E9B-466C-918C-C27908E3EC45}"/>
          </ac:spMkLst>
        </pc:spChg>
        <pc:spChg chg="mod">
          <ac:chgData name="Юлия Третьякова" userId="a874b685f52134c1" providerId="LiveId" clId="{070BA46F-FF7B-4AC4-8E59-003E207CB393}" dt="2021-11-22T23:20:50.678" v="1838" actId="20577"/>
          <ac:spMkLst>
            <pc:docMk/>
            <pc:sldMk cId="1254664553" sldId="369"/>
            <ac:spMk id="16" creationId="{A2D26F01-D145-4E67-A672-FA16E5C36995}"/>
          </ac:spMkLst>
        </pc:spChg>
      </pc:sldChg>
      <pc:sldChg chg="addSp delSp modSp mod">
        <pc:chgData name="Юлия Третьякова" userId="a874b685f52134c1" providerId="LiveId" clId="{070BA46F-FF7B-4AC4-8E59-003E207CB393}" dt="2021-11-22T22:37:29.302" v="1145" actId="114"/>
        <pc:sldMkLst>
          <pc:docMk/>
          <pc:sldMk cId="1452947006" sldId="372"/>
        </pc:sldMkLst>
        <pc:spChg chg="add del mod">
          <ac:chgData name="Юлия Третьякова" userId="a874b685f52134c1" providerId="LiveId" clId="{070BA46F-FF7B-4AC4-8E59-003E207CB393}" dt="2021-11-22T22:03:15.536" v="781" actId="21"/>
          <ac:spMkLst>
            <pc:docMk/>
            <pc:sldMk cId="1452947006" sldId="372"/>
            <ac:spMk id="6" creationId="{7B976A0D-1E56-42E3-9A8B-B27330175772}"/>
          </ac:spMkLst>
        </pc:spChg>
        <pc:spChg chg="add mod">
          <ac:chgData name="Юлия Третьякова" userId="a874b685f52134c1" providerId="LiveId" clId="{070BA46F-FF7B-4AC4-8E59-003E207CB393}" dt="2021-11-22T22:37:29.302" v="1145" actId="114"/>
          <ac:spMkLst>
            <pc:docMk/>
            <pc:sldMk cId="1452947006" sldId="372"/>
            <ac:spMk id="7" creationId="{00F43087-E31B-44AF-9F91-089F0E0BD1F9}"/>
          </ac:spMkLst>
        </pc:spChg>
        <pc:graphicFrameChg chg="mod">
          <ac:chgData name="Юлия Третьякова" userId="a874b685f52134c1" providerId="LiveId" clId="{070BA46F-FF7B-4AC4-8E59-003E207CB393}" dt="2021-11-22T22:03:07.345" v="779" actId="20577"/>
          <ac:graphicFrameMkLst>
            <pc:docMk/>
            <pc:sldMk cId="1452947006" sldId="372"/>
            <ac:graphicFrameMk id="14" creationId="{1690D4BF-223E-4527-9A24-BE4B8889BF69}"/>
          </ac:graphicFrameMkLst>
        </pc:graphicFrameChg>
        <pc:picChg chg="add del">
          <ac:chgData name="Юлия Третьякова" userId="a874b685f52134c1" providerId="LiveId" clId="{070BA46F-FF7B-4AC4-8E59-003E207CB393}" dt="2021-11-22T21:37:31.918" v="560" actId="22"/>
          <ac:picMkLst>
            <pc:docMk/>
            <pc:sldMk cId="1452947006" sldId="372"/>
            <ac:picMk id="4" creationId="{56F2E272-1740-4225-8FDB-07C7DCC65247}"/>
          </ac:picMkLst>
        </pc:picChg>
        <pc:picChg chg="del">
          <ac:chgData name="Юлия Третьякова" userId="a874b685f52134c1" providerId="LiveId" clId="{070BA46F-FF7B-4AC4-8E59-003E207CB393}" dt="2021-11-22T21:48:10.038" v="623" actId="478"/>
          <ac:picMkLst>
            <pc:docMk/>
            <pc:sldMk cId="1452947006" sldId="372"/>
            <ac:picMk id="10" creationId="{00000000-0000-0000-0000-000000000000}"/>
          </ac:picMkLst>
        </pc:picChg>
        <pc:picChg chg="del mod">
          <ac:chgData name="Юлия Третьякова" userId="a874b685f52134c1" providerId="LiveId" clId="{070BA46F-FF7B-4AC4-8E59-003E207CB393}" dt="2021-11-22T21:37:02.866" v="547" actId="478"/>
          <ac:picMkLst>
            <pc:docMk/>
            <pc:sldMk cId="1452947006" sldId="372"/>
            <ac:picMk id="11" creationId="{0C3318DB-7557-4723-8340-A43942104C91}"/>
          </ac:picMkLst>
        </pc:picChg>
        <pc:picChg chg="add del mod">
          <ac:chgData name="Юлия Третьякова" userId="a874b685f52134c1" providerId="LiveId" clId="{070BA46F-FF7B-4AC4-8E59-003E207CB393}" dt="2021-11-22T22:03:10.487" v="780" actId="478"/>
          <ac:picMkLst>
            <pc:docMk/>
            <pc:sldMk cId="1452947006" sldId="372"/>
            <ac:picMk id="12" creationId="{6A5DFBAE-EC65-4B5D-AB58-7022DD3CEDE6}"/>
          </ac:picMkLst>
        </pc:picChg>
      </pc:sldChg>
      <pc:sldChg chg="del">
        <pc:chgData name="Юлия Третьякова" userId="a874b685f52134c1" providerId="LiveId" clId="{070BA46F-FF7B-4AC4-8E59-003E207CB393}" dt="2021-11-22T20:52:58.243" v="3" actId="2696"/>
        <pc:sldMkLst>
          <pc:docMk/>
          <pc:sldMk cId="1274590591" sldId="373"/>
        </pc:sldMkLst>
      </pc:sldChg>
      <pc:sldChg chg="addSp delSp modSp add mod modAnim">
        <pc:chgData name="Юлия Третьякова" userId="a874b685f52134c1" providerId="LiveId" clId="{070BA46F-FF7B-4AC4-8E59-003E207CB393}" dt="2021-11-23T06:56:42.337" v="1862"/>
        <pc:sldMkLst>
          <pc:docMk/>
          <pc:sldMk cId="3297484319" sldId="373"/>
        </pc:sldMkLst>
        <pc:spChg chg="add mod">
          <ac:chgData name="Юлия Третьякова" userId="a874b685f52134c1" providerId="LiveId" clId="{070BA46F-FF7B-4AC4-8E59-003E207CB393}" dt="2021-11-22T22:06:28.987" v="792" actId="164"/>
          <ac:spMkLst>
            <pc:docMk/>
            <pc:sldMk cId="3297484319" sldId="373"/>
            <ac:spMk id="3" creationId="{5296DA3F-6F20-44A6-AB7C-C3034195E5A3}"/>
          </ac:spMkLst>
        </pc:spChg>
        <pc:spChg chg="mod">
          <ac:chgData name="Юлия Третьякова" userId="a874b685f52134c1" providerId="LiveId" clId="{070BA46F-FF7B-4AC4-8E59-003E207CB393}" dt="2021-11-22T22:07:42.136" v="803" actId="20577"/>
          <ac:spMkLst>
            <pc:docMk/>
            <pc:sldMk cId="3297484319" sldId="373"/>
            <ac:spMk id="9" creationId="{C274CCE6-363D-4349-85D9-E5A337A8199A}"/>
          </ac:spMkLst>
        </pc:spChg>
        <pc:spChg chg="del">
          <ac:chgData name="Юлия Третьякова" userId="a874b685f52134c1" providerId="LiveId" clId="{070BA46F-FF7B-4AC4-8E59-003E207CB393}" dt="2021-11-22T22:01:16.459" v="710" actId="21"/>
          <ac:spMkLst>
            <pc:docMk/>
            <pc:sldMk cId="3297484319" sldId="373"/>
            <ac:spMk id="11" creationId="{C63DC542-80EF-414D-8AF2-0E994B80C861}"/>
          </ac:spMkLst>
        </pc:spChg>
        <pc:grpChg chg="add mod ord">
          <ac:chgData name="Юлия Третьякова" userId="a874b685f52134c1" providerId="LiveId" clId="{070BA46F-FF7B-4AC4-8E59-003E207CB393}" dt="2021-11-22T22:07:55.841" v="805" actId="14100"/>
          <ac:grpSpMkLst>
            <pc:docMk/>
            <pc:sldMk cId="3297484319" sldId="373"/>
            <ac:grpSpMk id="4" creationId="{02EABFA1-E37B-4A6B-B573-2B604BFC3DC5}"/>
          </ac:grpSpMkLst>
        </pc:grpChg>
        <pc:picChg chg="add mod">
          <ac:chgData name="Юлия Третьякова" userId="a874b685f52134c1" providerId="LiveId" clId="{070BA46F-FF7B-4AC4-8E59-003E207CB393}" dt="2021-11-22T22:06:28.987" v="792" actId="164"/>
          <ac:picMkLst>
            <pc:docMk/>
            <pc:sldMk cId="3297484319" sldId="373"/>
            <ac:picMk id="10" creationId="{9718FC73-49CB-4E73-B09F-E30DAE2E7F30}"/>
          </ac:picMkLst>
        </pc:picChg>
        <pc:picChg chg="del">
          <ac:chgData name="Юлия Третьякова" userId="a874b685f52134c1" providerId="LiveId" clId="{070BA46F-FF7B-4AC4-8E59-003E207CB393}" dt="2021-11-22T22:01:07.018" v="708" actId="478"/>
          <ac:picMkLst>
            <pc:docMk/>
            <pc:sldMk cId="3297484319" sldId="373"/>
            <ac:picMk id="1026" creationId="{5F210F57-F220-4118-8E8C-B89724C61E08}"/>
          </ac:picMkLst>
        </pc:picChg>
      </pc:sldChg>
      <pc:sldChg chg="del">
        <pc:chgData name="Юлия Третьякова" userId="a874b685f52134c1" providerId="LiveId" clId="{070BA46F-FF7B-4AC4-8E59-003E207CB393}" dt="2021-11-22T20:53:00.440" v="4" actId="2696"/>
        <pc:sldMkLst>
          <pc:docMk/>
          <pc:sldMk cId="2244480462" sldId="374"/>
        </pc:sldMkLst>
      </pc:sldChg>
      <pc:sldChg chg="add del">
        <pc:chgData name="Юлия Третьякова" userId="a874b685f52134c1" providerId="LiveId" clId="{070BA46F-FF7B-4AC4-8E59-003E207CB393}" dt="2021-11-22T23:19:28.998" v="1802" actId="2696"/>
        <pc:sldMkLst>
          <pc:docMk/>
          <pc:sldMk cId="2899648444" sldId="374"/>
        </pc:sldMkLst>
      </pc:sldChg>
      <pc:sldChg chg="del">
        <pc:chgData name="Юлия Третьякова" userId="a874b685f52134c1" providerId="LiveId" clId="{070BA46F-FF7B-4AC4-8E59-003E207CB393}" dt="2021-11-22T20:53:01.852" v="5" actId="2696"/>
        <pc:sldMkLst>
          <pc:docMk/>
          <pc:sldMk cId="2470990467" sldId="375"/>
        </pc:sldMkLst>
      </pc:sldChg>
      <pc:sldChg chg="delSp modSp add mod">
        <pc:chgData name="Юлия Третьякова" userId="a874b685f52134c1" providerId="LiveId" clId="{070BA46F-FF7B-4AC4-8E59-003E207CB393}" dt="2021-11-22T22:16:06.262" v="889" actId="20577"/>
        <pc:sldMkLst>
          <pc:docMk/>
          <pc:sldMk cId="3866852855" sldId="375"/>
        </pc:sldMkLst>
        <pc:spChg chg="del mod">
          <ac:chgData name="Юлия Третьякова" userId="a874b685f52134c1" providerId="LiveId" clId="{070BA46F-FF7B-4AC4-8E59-003E207CB393}" dt="2021-11-22T22:12:12.783" v="853"/>
          <ac:spMkLst>
            <pc:docMk/>
            <pc:sldMk cId="3866852855" sldId="375"/>
            <ac:spMk id="3" creationId="{5E0AC38A-4C53-471F-BC11-29CA2D373C9B}"/>
          </ac:spMkLst>
        </pc:spChg>
        <pc:spChg chg="mod">
          <ac:chgData name="Юлия Третьякова" userId="a874b685f52134c1" providerId="LiveId" clId="{070BA46F-FF7B-4AC4-8E59-003E207CB393}" dt="2021-11-22T22:16:06.262" v="889" actId="20577"/>
          <ac:spMkLst>
            <pc:docMk/>
            <pc:sldMk cId="3866852855" sldId="375"/>
            <ac:spMk id="9" creationId="{C274CCE6-363D-4349-85D9-E5A337A8199A}"/>
          </ac:spMkLst>
        </pc:spChg>
        <pc:picChg chg="mod ord">
          <ac:chgData name="Юлия Третьякова" userId="a874b685f52134c1" providerId="LiveId" clId="{070BA46F-FF7B-4AC4-8E59-003E207CB393}" dt="2021-11-22T22:15:31.026" v="885" actId="1076"/>
          <ac:picMkLst>
            <pc:docMk/>
            <pc:sldMk cId="3866852855" sldId="375"/>
            <ac:picMk id="11" creationId="{70C96F59-F3AD-4E40-ABA0-C0678A8BEA11}"/>
          </ac:picMkLst>
        </pc:picChg>
      </pc:sldChg>
      <pc:sldChg chg="addSp modSp add mod ord">
        <pc:chgData name="Юлия Третьякова" userId="a874b685f52134c1" providerId="LiveId" clId="{070BA46F-FF7B-4AC4-8E59-003E207CB393}" dt="2021-11-22T22:35:26.771" v="1126" actId="14100"/>
        <pc:sldMkLst>
          <pc:docMk/>
          <pc:sldMk cId="1314175151" sldId="376"/>
        </pc:sldMkLst>
        <pc:spChg chg="mod">
          <ac:chgData name="Юлия Третьякова" userId="a874b685f52134c1" providerId="LiveId" clId="{070BA46F-FF7B-4AC4-8E59-003E207CB393}" dt="2021-11-22T22:34:38.325" v="1115" actId="14100"/>
          <ac:spMkLst>
            <pc:docMk/>
            <pc:sldMk cId="1314175151" sldId="376"/>
            <ac:spMk id="7" creationId="{00F43087-E31B-44AF-9F91-089F0E0BD1F9}"/>
          </ac:spMkLst>
        </pc:spChg>
        <pc:spChg chg="add mod">
          <ac:chgData name="Юлия Третьякова" userId="a874b685f52134c1" providerId="LiveId" clId="{070BA46F-FF7B-4AC4-8E59-003E207CB393}" dt="2021-11-22T22:35:14.659" v="1124" actId="948"/>
          <ac:spMkLst>
            <pc:docMk/>
            <pc:sldMk cId="1314175151" sldId="376"/>
            <ac:spMk id="9" creationId="{1CE9F04C-E8A2-4085-AC43-D0A69D89F2F9}"/>
          </ac:spMkLst>
        </pc:spChg>
        <pc:picChg chg="add mod">
          <ac:chgData name="Юлия Третьякова" userId="a874b685f52134c1" providerId="LiveId" clId="{070BA46F-FF7B-4AC4-8E59-003E207CB393}" dt="2021-11-22T22:25:49.361" v="998" actId="1076"/>
          <ac:picMkLst>
            <pc:docMk/>
            <pc:sldMk cId="1314175151" sldId="376"/>
            <ac:picMk id="2050" creationId="{23349464-9403-4DF5-9B8A-A8DE84187A9C}"/>
          </ac:picMkLst>
        </pc:picChg>
        <pc:picChg chg="add mod">
          <ac:chgData name="Юлия Третьякова" userId="a874b685f52134c1" providerId="LiveId" clId="{070BA46F-FF7B-4AC4-8E59-003E207CB393}" dt="2021-11-22T22:35:26.771" v="1126" actId="14100"/>
          <ac:picMkLst>
            <pc:docMk/>
            <pc:sldMk cId="1314175151" sldId="376"/>
            <ac:picMk id="2052" creationId="{1684388D-B80E-4FCC-9D7E-AB10CEFC6461}"/>
          </ac:picMkLst>
        </pc:picChg>
      </pc:sldChg>
      <pc:sldChg chg="addSp modSp add mod">
        <pc:chgData name="Юлия Третьякова" userId="a874b685f52134c1" providerId="LiveId" clId="{070BA46F-FF7B-4AC4-8E59-003E207CB393}" dt="2021-11-22T22:42:27.974" v="1215" actId="20577"/>
        <pc:sldMkLst>
          <pc:docMk/>
          <pc:sldMk cId="1705584143" sldId="377"/>
        </pc:sldMkLst>
        <pc:spChg chg="mod">
          <ac:chgData name="Юлия Третьякова" userId="a874b685f52134c1" providerId="LiveId" clId="{070BA46F-FF7B-4AC4-8E59-003E207CB393}" dt="2021-11-22T22:42:14.076" v="1191" actId="1076"/>
          <ac:spMkLst>
            <pc:docMk/>
            <pc:sldMk cId="1705584143" sldId="377"/>
            <ac:spMk id="7" creationId="{00F43087-E31B-44AF-9F91-089F0E0BD1F9}"/>
          </ac:spMkLst>
        </pc:spChg>
        <pc:graphicFrameChg chg="mod">
          <ac:chgData name="Юлия Третьякова" userId="a874b685f52134c1" providerId="LiveId" clId="{070BA46F-FF7B-4AC4-8E59-003E207CB393}" dt="2021-11-22T22:42:27.974" v="1215" actId="20577"/>
          <ac:graphicFrameMkLst>
            <pc:docMk/>
            <pc:sldMk cId="1705584143" sldId="377"/>
            <ac:graphicFrameMk id="14" creationId="{1690D4BF-223E-4527-9A24-BE4B8889BF69}"/>
          </ac:graphicFrameMkLst>
        </pc:graphicFrameChg>
        <pc:picChg chg="add mod ord">
          <ac:chgData name="Юлия Третьякова" userId="a874b685f52134c1" providerId="LiveId" clId="{070BA46F-FF7B-4AC4-8E59-003E207CB393}" dt="2021-11-22T22:42:06.747" v="1190" actId="1076"/>
          <ac:picMkLst>
            <pc:docMk/>
            <pc:sldMk cId="1705584143" sldId="377"/>
            <ac:picMk id="9" creationId="{D498702F-8C81-481E-A1C7-5624C06DC587}"/>
          </ac:picMkLst>
        </pc:picChg>
      </pc:sldChg>
      <pc:sldChg chg="delSp modSp add mod">
        <pc:chgData name="Юлия Третьякова" userId="a874b685f52134c1" providerId="LiveId" clId="{070BA46F-FF7B-4AC4-8E59-003E207CB393}" dt="2021-11-23T07:00:05.787" v="1864" actId="255"/>
        <pc:sldMkLst>
          <pc:docMk/>
          <pc:sldMk cId="1940870457" sldId="378"/>
        </pc:sldMkLst>
        <pc:spChg chg="mod">
          <ac:chgData name="Юлия Третьякова" userId="a874b685f52134c1" providerId="LiveId" clId="{070BA46F-FF7B-4AC4-8E59-003E207CB393}" dt="2021-11-23T07:00:05.787" v="1864" actId="255"/>
          <ac:spMkLst>
            <pc:docMk/>
            <pc:sldMk cId="1940870457" sldId="378"/>
            <ac:spMk id="7" creationId="{00F43087-E31B-44AF-9F91-089F0E0BD1F9}"/>
          </ac:spMkLst>
        </pc:spChg>
        <pc:graphicFrameChg chg="mod">
          <ac:chgData name="Юлия Третьякова" userId="a874b685f52134c1" providerId="LiveId" clId="{070BA46F-FF7B-4AC4-8E59-003E207CB393}" dt="2021-11-22T22:43:28.742" v="1235" actId="20577"/>
          <ac:graphicFrameMkLst>
            <pc:docMk/>
            <pc:sldMk cId="1940870457" sldId="378"/>
            <ac:graphicFrameMk id="14" creationId="{1690D4BF-223E-4527-9A24-BE4B8889BF69}"/>
          </ac:graphicFrameMkLst>
        </pc:graphicFrameChg>
        <pc:picChg chg="del">
          <ac:chgData name="Юлия Третьякова" userId="a874b685f52134c1" providerId="LiveId" clId="{070BA46F-FF7B-4AC4-8E59-003E207CB393}" dt="2021-11-22T22:42:48.865" v="1219" actId="478"/>
          <ac:picMkLst>
            <pc:docMk/>
            <pc:sldMk cId="1940870457" sldId="378"/>
            <ac:picMk id="9" creationId="{D498702F-8C81-481E-A1C7-5624C06DC587}"/>
          </ac:picMkLst>
        </pc:picChg>
      </pc:sldChg>
      <pc:sldChg chg="addSp delSp modSp add del mod">
        <pc:chgData name="Юлия Третьякова" userId="a874b685f52134c1" providerId="LiveId" clId="{070BA46F-FF7B-4AC4-8E59-003E207CB393}" dt="2021-11-22T22:59:51.076" v="1526" actId="20577"/>
        <pc:sldMkLst>
          <pc:docMk/>
          <pc:sldMk cId="1840241245" sldId="379"/>
        </pc:sldMkLst>
        <pc:spChg chg="mod">
          <ac:chgData name="Юлия Третьякова" userId="a874b685f52134c1" providerId="LiveId" clId="{070BA46F-FF7B-4AC4-8E59-003E207CB393}" dt="2021-11-22T22:57:01.051" v="1475" actId="20577"/>
          <ac:spMkLst>
            <pc:docMk/>
            <pc:sldMk cId="1840241245" sldId="379"/>
            <ac:spMk id="7" creationId="{00F43087-E31B-44AF-9F91-089F0E0BD1F9}"/>
          </ac:spMkLst>
        </pc:spChg>
        <pc:spChg chg="add del">
          <ac:chgData name="Юлия Третьякова" userId="a874b685f52134c1" providerId="LiveId" clId="{070BA46F-FF7B-4AC4-8E59-003E207CB393}" dt="2021-11-22T22:53:55.244" v="1396" actId="11529"/>
          <ac:spMkLst>
            <pc:docMk/>
            <pc:sldMk cId="1840241245" sldId="379"/>
            <ac:spMk id="23" creationId="{D88C2787-040F-49AE-95AF-FF1D90B1118D}"/>
          </ac:spMkLst>
        </pc:spChg>
        <pc:graphicFrameChg chg="mod">
          <ac:chgData name="Юлия Третьякова" userId="a874b685f52134c1" providerId="LiveId" clId="{070BA46F-FF7B-4AC4-8E59-003E207CB393}" dt="2021-11-22T22:59:51.076" v="1526" actId="20577"/>
          <ac:graphicFrameMkLst>
            <pc:docMk/>
            <pc:sldMk cId="1840241245" sldId="379"/>
            <ac:graphicFrameMk id="14" creationId="{1690D4BF-223E-4527-9A24-BE4B8889BF69}"/>
          </ac:graphicFrameMkLst>
        </pc:graphicFrameChg>
        <pc:picChg chg="del">
          <ac:chgData name="Юлия Третьякова" userId="a874b685f52134c1" providerId="LiveId" clId="{070BA46F-FF7B-4AC4-8E59-003E207CB393}" dt="2021-11-22T22:42:58.052" v="1222" actId="478"/>
          <ac:picMkLst>
            <pc:docMk/>
            <pc:sldMk cId="1840241245" sldId="379"/>
            <ac:picMk id="9" creationId="{D498702F-8C81-481E-A1C7-5624C06DC587}"/>
          </ac:picMkLst>
        </pc:picChg>
        <pc:picChg chg="add mod ord">
          <ac:chgData name="Юлия Третьякова" userId="a874b685f52134c1" providerId="LiveId" clId="{070BA46F-FF7B-4AC4-8E59-003E207CB393}" dt="2021-11-22T22:54:28.498" v="1444" actId="167"/>
          <ac:picMkLst>
            <pc:docMk/>
            <pc:sldMk cId="1840241245" sldId="379"/>
            <ac:picMk id="10" creationId="{71003E8E-FC8C-44A9-AC69-933DD4CDB73D}"/>
          </ac:picMkLst>
        </pc:picChg>
        <pc:inkChg chg="add">
          <ac:chgData name="Юлия Третьякова" userId="a874b685f52134c1" providerId="LiveId" clId="{070BA46F-FF7B-4AC4-8E59-003E207CB393}" dt="2021-11-22T22:51:41.390" v="1379" actId="9405"/>
          <ac:inkMkLst>
            <pc:docMk/>
            <pc:sldMk cId="1840241245" sldId="379"/>
            <ac:inkMk id="3" creationId="{B5C47FAC-2687-4489-883E-5BB14A471220}"/>
          </ac:inkMkLst>
        </pc:inkChg>
        <pc:inkChg chg="add">
          <ac:chgData name="Юлия Третьякова" userId="a874b685f52134c1" providerId="LiveId" clId="{070BA46F-FF7B-4AC4-8E59-003E207CB393}" dt="2021-11-22T22:51:42.849" v="1380" actId="9405"/>
          <ac:inkMkLst>
            <pc:docMk/>
            <pc:sldMk cId="1840241245" sldId="379"/>
            <ac:inkMk id="4" creationId="{98730D77-C24A-4790-9B02-792AD3F3325E}"/>
          </ac:inkMkLst>
        </pc:inkChg>
        <pc:inkChg chg="add">
          <ac:chgData name="Юлия Третьякова" userId="a874b685f52134c1" providerId="LiveId" clId="{070BA46F-FF7B-4AC4-8E59-003E207CB393}" dt="2021-11-22T22:51:51.838" v="1381" actId="9405"/>
          <ac:inkMkLst>
            <pc:docMk/>
            <pc:sldMk cId="1840241245" sldId="379"/>
            <ac:inkMk id="6" creationId="{A395DDB6-4E25-4E8E-82B1-0D732C95AE9F}"/>
          </ac:inkMkLst>
        </pc:inkChg>
        <pc:inkChg chg="add">
          <ac:chgData name="Юлия Третьякова" userId="a874b685f52134c1" providerId="LiveId" clId="{070BA46F-FF7B-4AC4-8E59-003E207CB393}" dt="2021-11-22T22:51:55.972" v="1382" actId="9405"/>
          <ac:inkMkLst>
            <pc:docMk/>
            <pc:sldMk cId="1840241245" sldId="379"/>
            <ac:inkMk id="11" creationId="{8CA4E0D0-9751-48C5-A374-9A28F0130145}"/>
          </ac:inkMkLst>
        </pc:inkChg>
        <pc:inkChg chg="add">
          <ac:chgData name="Юлия Третьякова" userId="a874b685f52134c1" providerId="LiveId" clId="{070BA46F-FF7B-4AC4-8E59-003E207CB393}" dt="2021-11-22T22:52:07.335" v="1383" actId="9405"/>
          <ac:inkMkLst>
            <pc:docMk/>
            <pc:sldMk cId="1840241245" sldId="379"/>
            <ac:inkMk id="12" creationId="{ACC24526-F71F-4B95-B572-CAC6DD90AB12}"/>
          </ac:inkMkLst>
        </pc:inkChg>
        <pc:inkChg chg="add">
          <ac:chgData name="Юлия Третьякова" userId="a874b685f52134c1" providerId="LiveId" clId="{070BA46F-FF7B-4AC4-8E59-003E207CB393}" dt="2021-11-22T22:52:11.871" v="1384" actId="9405"/>
          <ac:inkMkLst>
            <pc:docMk/>
            <pc:sldMk cId="1840241245" sldId="379"/>
            <ac:inkMk id="13" creationId="{514576E9-1FD3-4AF4-BC7E-077F0BA2F83D}"/>
          </ac:inkMkLst>
        </pc:inkChg>
        <pc:inkChg chg="add">
          <ac:chgData name="Юлия Третьякова" userId="a874b685f52134c1" providerId="LiveId" clId="{070BA46F-FF7B-4AC4-8E59-003E207CB393}" dt="2021-11-22T22:52:31.216" v="1385" actId="9405"/>
          <ac:inkMkLst>
            <pc:docMk/>
            <pc:sldMk cId="1840241245" sldId="379"/>
            <ac:inkMk id="15" creationId="{23E94017-C27F-421E-A8D3-EB4D72613162}"/>
          </ac:inkMkLst>
        </pc:inkChg>
        <pc:inkChg chg="add">
          <ac:chgData name="Юлия Третьякова" userId="a874b685f52134c1" providerId="LiveId" clId="{070BA46F-FF7B-4AC4-8E59-003E207CB393}" dt="2021-11-22T22:52:34.540" v="1386" actId="9405"/>
          <ac:inkMkLst>
            <pc:docMk/>
            <pc:sldMk cId="1840241245" sldId="379"/>
            <ac:inkMk id="16" creationId="{BCF4077E-B8C8-4B73-A11F-D574D285796C}"/>
          </ac:inkMkLst>
        </pc:inkChg>
        <pc:inkChg chg="add">
          <ac:chgData name="Юлия Третьякова" userId="a874b685f52134c1" providerId="LiveId" clId="{070BA46F-FF7B-4AC4-8E59-003E207CB393}" dt="2021-11-22T22:52:45.446" v="1387" actId="9405"/>
          <ac:inkMkLst>
            <pc:docMk/>
            <pc:sldMk cId="1840241245" sldId="379"/>
            <ac:inkMk id="17" creationId="{642D40F2-5F0D-49B0-BB46-4D76DB3B2B38}"/>
          </ac:inkMkLst>
        </pc:inkChg>
        <pc:inkChg chg="add">
          <ac:chgData name="Юлия Третьякова" userId="a874b685f52134c1" providerId="LiveId" clId="{070BA46F-FF7B-4AC4-8E59-003E207CB393}" dt="2021-11-22T22:52:55.371" v="1388" actId="9405"/>
          <ac:inkMkLst>
            <pc:docMk/>
            <pc:sldMk cId="1840241245" sldId="379"/>
            <ac:inkMk id="18" creationId="{18521B76-618D-4C6F-8DAA-FAD221842C52}"/>
          </ac:inkMkLst>
        </pc:inkChg>
        <pc:inkChg chg="add">
          <ac:chgData name="Юлия Третьякова" userId="a874b685f52134c1" providerId="LiveId" clId="{070BA46F-FF7B-4AC4-8E59-003E207CB393}" dt="2021-11-22T22:53:16.717" v="1389" actId="9405"/>
          <ac:inkMkLst>
            <pc:docMk/>
            <pc:sldMk cId="1840241245" sldId="379"/>
            <ac:inkMk id="19" creationId="{897D34C4-B1CB-4180-AEBD-BCA7664E14FA}"/>
          </ac:inkMkLst>
        </pc:inkChg>
        <pc:inkChg chg="add">
          <ac:chgData name="Юлия Третьякова" userId="a874b685f52134c1" providerId="LiveId" clId="{070BA46F-FF7B-4AC4-8E59-003E207CB393}" dt="2021-11-22T22:53:24.272" v="1390" actId="9405"/>
          <ac:inkMkLst>
            <pc:docMk/>
            <pc:sldMk cId="1840241245" sldId="379"/>
            <ac:inkMk id="20" creationId="{736088A7-74D4-4F49-82FD-EE4546651B11}"/>
          </ac:inkMkLst>
        </pc:inkChg>
        <pc:inkChg chg="add del">
          <ac:chgData name="Юлия Третьякова" userId="a874b685f52134c1" providerId="LiveId" clId="{070BA46F-FF7B-4AC4-8E59-003E207CB393}" dt="2021-11-22T22:53:39.921" v="1392" actId="9405"/>
          <ac:inkMkLst>
            <pc:docMk/>
            <pc:sldMk cId="1840241245" sldId="379"/>
            <ac:inkMk id="21" creationId="{7054DCD5-6A0D-45C4-A876-82B591EE9C8F}"/>
          </ac:inkMkLst>
        </pc:inkChg>
        <pc:inkChg chg="add del">
          <ac:chgData name="Юлия Третьякова" userId="a874b685f52134c1" providerId="LiveId" clId="{070BA46F-FF7B-4AC4-8E59-003E207CB393}" dt="2021-11-22T22:53:48.120" v="1394" actId="9405"/>
          <ac:inkMkLst>
            <pc:docMk/>
            <pc:sldMk cId="1840241245" sldId="379"/>
            <ac:inkMk id="22" creationId="{CB7F1867-74B2-4C39-BDE6-A418B5E0C265}"/>
          </ac:inkMkLst>
        </pc:inkChg>
      </pc:sldChg>
      <pc:sldChg chg="addSp delSp modSp add mod">
        <pc:chgData name="Юлия Третьякова" userId="a874b685f52134c1" providerId="LiveId" clId="{070BA46F-FF7B-4AC4-8E59-003E207CB393}" dt="2021-11-22T23:07:23.913" v="1561" actId="20577"/>
        <pc:sldMkLst>
          <pc:docMk/>
          <pc:sldMk cId="1740346831" sldId="380"/>
        </pc:sldMkLst>
        <pc:spChg chg="mod">
          <ac:chgData name="Юлия Третьякова" userId="a874b685f52134c1" providerId="LiveId" clId="{070BA46F-FF7B-4AC4-8E59-003E207CB393}" dt="2021-11-22T23:07:23.913" v="1561" actId="20577"/>
          <ac:spMkLst>
            <pc:docMk/>
            <pc:sldMk cId="1740346831" sldId="380"/>
            <ac:spMk id="7" creationId="{00F43087-E31B-44AF-9F91-089F0E0BD1F9}"/>
          </ac:spMkLst>
        </pc:spChg>
        <pc:graphicFrameChg chg="mod">
          <ac:chgData name="Юлия Третьякова" userId="a874b685f52134c1" providerId="LiveId" clId="{070BA46F-FF7B-4AC4-8E59-003E207CB393}" dt="2021-11-22T22:59:38.949" v="1522" actId="20577"/>
          <ac:graphicFrameMkLst>
            <pc:docMk/>
            <pc:sldMk cId="1740346831" sldId="380"/>
            <ac:graphicFrameMk id="14" creationId="{1690D4BF-223E-4527-9A24-BE4B8889BF69}"/>
          </ac:graphicFrameMkLst>
        </pc:graphicFrameChg>
        <pc:picChg chg="del">
          <ac:chgData name="Юлия Третьякова" userId="a874b685f52134c1" providerId="LiveId" clId="{070BA46F-FF7B-4AC4-8E59-003E207CB393}" dt="2021-11-22T22:43:01.342" v="1223" actId="478"/>
          <ac:picMkLst>
            <pc:docMk/>
            <pc:sldMk cId="1740346831" sldId="380"/>
            <ac:picMk id="9" creationId="{D498702F-8C81-481E-A1C7-5624C06DC587}"/>
          </ac:picMkLst>
        </pc:picChg>
        <pc:picChg chg="add mod">
          <ac:chgData name="Юлия Третьякова" userId="a874b685f52134c1" providerId="LiveId" clId="{070BA46F-FF7B-4AC4-8E59-003E207CB393}" dt="2021-11-22T22:58:53.366" v="1480" actId="1076"/>
          <ac:picMkLst>
            <pc:docMk/>
            <pc:sldMk cId="1740346831" sldId="380"/>
            <ac:picMk id="10" creationId="{1972A0DA-C26F-4732-BE27-00CFF9510E9F}"/>
          </ac:picMkLst>
        </pc:picChg>
        <pc:inkChg chg="add">
          <ac:chgData name="Юлия Третьякова" userId="a874b685f52134c1" providerId="LiveId" clId="{070BA46F-FF7B-4AC4-8E59-003E207CB393}" dt="2021-11-22T23:01:00.860" v="1527" actId="9405"/>
          <ac:inkMkLst>
            <pc:docMk/>
            <pc:sldMk cId="1740346831" sldId="380"/>
            <ac:inkMk id="3" creationId="{B3613D67-0771-4421-BA54-C75A92785762}"/>
          </ac:inkMkLst>
        </pc:inkChg>
        <pc:inkChg chg="add">
          <ac:chgData name="Юлия Третьякова" userId="a874b685f52134c1" providerId="LiveId" clId="{070BA46F-FF7B-4AC4-8E59-003E207CB393}" dt="2021-11-22T23:01:03.270" v="1528" actId="9405"/>
          <ac:inkMkLst>
            <pc:docMk/>
            <pc:sldMk cId="1740346831" sldId="380"/>
            <ac:inkMk id="4" creationId="{4F94E095-8583-456D-A8F0-274F5DC3D054}"/>
          </ac:inkMkLst>
        </pc:inkChg>
        <pc:inkChg chg="add">
          <ac:chgData name="Юлия Третьякова" userId="a874b685f52134c1" providerId="LiveId" clId="{070BA46F-FF7B-4AC4-8E59-003E207CB393}" dt="2021-11-22T23:01:06.120" v="1529" actId="9405"/>
          <ac:inkMkLst>
            <pc:docMk/>
            <pc:sldMk cId="1740346831" sldId="380"/>
            <ac:inkMk id="6" creationId="{8DD52B23-5730-4FF1-B810-32A4F3A1109A}"/>
          </ac:inkMkLst>
        </pc:inkChg>
        <pc:inkChg chg="add">
          <ac:chgData name="Юлия Третьякова" userId="a874b685f52134c1" providerId="LiveId" clId="{070BA46F-FF7B-4AC4-8E59-003E207CB393}" dt="2021-11-22T23:01:26.372" v="1530" actId="9405"/>
          <ac:inkMkLst>
            <pc:docMk/>
            <pc:sldMk cId="1740346831" sldId="380"/>
            <ac:inkMk id="11" creationId="{BD4571F0-5AEE-4435-8813-1CDA8477A6F5}"/>
          </ac:inkMkLst>
        </pc:inkChg>
        <pc:inkChg chg="add">
          <ac:chgData name="Юлия Третьякова" userId="a874b685f52134c1" providerId="LiveId" clId="{070BA46F-FF7B-4AC4-8E59-003E207CB393}" dt="2021-11-22T23:01:31.193" v="1531" actId="9405"/>
          <ac:inkMkLst>
            <pc:docMk/>
            <pc:sldMk cId="1740346831" sldId="380"/>
            <ac:inkMk id="12" creationId="{999D90B7-9219-4022-9183-1C4AE8E79329}"/>
          </ac:inkMkLst>
        </pc:inkChg>
        <pc:inkChg chg="add">
          <ac:chgData name="Юлия Третьякова" userId="a874b685f52134c1" providerId="LiveId" clId="{070BA46F-FF7B-4AC4-8E59-003E207CB393}" dt="2021-11-22T23:01:34.617" v="1532" actId="9405"/>
          <ac:inkMkLst>
            <pc:docMk/>
            <pc:sldMk cId="1740346831" sldId="380"/>
            <ac:inkMk id="13" creationId="{4F44063B-5149-41FE-9868-B474E7B226EB}"/>
          </ac:inkMkLst>
        </pc:inkChg>
        <pc:inkChg chg="add">
          <ac:chgData name="Юлия Третьякова" userId="a874b685f52134c1" providerId="LiveId" clId="{070BA46F-FF7B-4AC4-8E59-003E207CB393}" dt="2021-11-22T23:01:39.726" v="1533" actId="9405"/>
          <ac:inkMkLst>
            <pc:docMk/>
            <pc:sldMk cId="1740346831" sldId="380"/>
            <ac:inkMk id="15" creationId="{01431637-6EE9-432E-A481-CDA5FF2BE8D7}"/>
          </ac:inkMkLst>
        </pc:inkChg>
        <pc:inkChg chg="add">
          <ac:chgData name="Юлия Третьякова" userId="a874b685f52134c1" providerId="LiveId" clId="{070BA46F-FF7B-4AC4-8E59-003E207CB393}" dt="2021-11-22T23:01:44.267" v="1534" actId="9405"/>
          <ac:inkMkLst>
            <pc:docMk/>
            <pc:sldMk cId="1740346831" sldId="380"/>
            <ac:inkMk id="16" creationId="{F58C5D2D-A9EB-40DA-8389-AFCAF4C875CF}"/>
          </ac:inkMkLst>
        </pc:inkChg>
        <pc:inkChg chg="add">
          <ac:chgData name="Юлия Третьякова" userId="a874b685f52134c1" providerId="LiveId" clId="{070BA46F-FF7B-4AC4-8E59-003E207CB393}" dt="2021-11-22T23:01:49.962" v="1535" actId="9405"/>
          <ac:inkMkLst>
            <pc:docMk/>
            <pc:sldMk cId="1740346831" sldId="380"/>
            <ac:inkMk id="17" creationId="{766F3BE1-137D-474C-AF92-C1F5ED1FCBD4}"/>
          </ac:inkMkLst>
        </pc:inkChg>
        <pc:inkChg chg="add">
          <ac:chgData name="Юлия Третьякова" userId="a874b685f52134c1" providerId="LiveId" clId="{070BA46F-FF7B-4AC4-8E59-003E207CB393}" dt="2021-11-22T23:02:04.717" v="1536" actId="9405"/>
          <ac:inkMkLst>
            <pc:docMk/>
            <pc:sldMk cId="1740346831" sldId="380"/>
            <ac:inkMk id="18" creationId="{D6F28D1F-775F-438D-8217-D2907CC36462}"/>
          </ac:inkMkLst>
        </pc:inkChg>
        <pc:inkChg chg="add">
          <ac:chgData name="Юлия Третьякова" userId="a874b685f52134c1" providerId="LiveId" clId="{070BA46F-FF7B-4AC4-8E59-003E207CB393}" dt="2021-11-22T23:02:09.869" v="1537" actId="9405"/>
          <ac:inkMkLst>
            <pc:docMk/>
            <pc:sldMk cId="1740346831" sldId="380"/>
            <ac:inkMk id="19" creationId="{1CA79F8C-EF7B-404B-8CEB-E20E34DDF67B}"/>
          </ac:inkMkLst>
        </pc:inkChg>
        <pc:inkChg chg="add">
          <ac:chgData name="Юлия Третьякова" userId="a874b685f52134c1" providerId="LiveId" clId="{070BA46F-FF7B-4AC4-8E59-003E207CB393}" dt="2021-11-22T23:02:13.540" v="1538" actId="9405"/>
          <ac:inkMkLst>
            <pc:docMk/>
            <pc:sldMk cId="1740346831" sldId="380"/>
            <ac:inkMk id="20" creationId="{69A0D26E-DA0D-4C2C-AC0C-477FEFECC75F}"/>
          </ac:inkMkLst>
        </pc:inkChg>
        <pc:inkChg chg="add">
          <ac:chgData name="Юлия Третьякова" userId="a874b685f52134c1" providerId="LiveId" clId="{070BA46F-FF7B-4AC4-8E59-003E207CB393}" dt="2021-11-22T23:02:19.195" v="1539" actId="9405"/>
          <ac:inkMkLst>
            <pc:docMk/>
            <pc:sldMk cId="1740346831" sldId="380"/>
            <ac:inkMk id="21" creationId="{D30B60DC-7AEF-4647-A7F2-F81DDBD9E6EA}"/>
          </ac:inkMkLst>
        </pc:inkChg>
        <pc:inkChg chg="add">
          <ac:chgData name="Юлия Третьякова" userId="a874b685f52134c1" providerId="LiveId" clId="{070BA46F-FF7B-4AC4-8E59-003E207CB393}" dt="2021-11-22T23:02:22.165" v="1540" actId="9405"/>
          <ac:inkMkLst>
            <pc:docMk/>
            <pc:sldMk cId="1740346831" sldId="380"/>
            <ac:inkMk id="22" creationId="{EAD65A86-6E60-4735-8E5C-944A8C64EA98}"/>
          </ac:inkMkLst>
        </pc:inkChg>
        <pc:inkChg chg="add">
          <ac:chgData name="Юлия Третьякова" userId="a874b685f52134c1" providerId="LiveId" clId="{070BA46F-FF7B-4AC4-8E59-003E207CB393}" dt="2021-11-22T23:02:28.073" v="1541" actId="9405"/>
          <ac:inkMkLst>
            <pc:docMk/>
            <pc:sldMk cId="1740346831" sldId="380"/>
            <ac:inkMk id="23" creationId="{7876315D-2AC6-4A45-BE88-81F19DE6FEC9}"/>
          </ac:inkMkLst>
        </pc:inkChg>
        <pc:inkChg chg="add">
          <ac:chgData name="Юлия Третьякова" userId="a874b685f52134c1" providerId="LiveId" clId="{070BA46F-FF7B-4AC4-8E59-003E207CB393}" dt="2021-11-22T23:02:53.144" v="1542" actId="9405"/>
          <ac:inkMkLst>
            <pc:docMk/>
            <pc:sldMk cId="1740346831" sldId="380"/>
            <ac:inkMk id="24" creationId="{3C005C14-C433-4098-9555-5CE37C569C2C}"/>
          </ac:inkMkLst>
        </pc:inkChg>
        <pc:inkChg chg="add">
          <ac:chgData name="Юлия Третьякова" userId="a874b685f52134c1" providerId="LiveId" clId="{070BA46F-FF7B-4AC4-8E59-003E207CB393}" dt="2021-11-22T23:02:56.314" v="1543" actId="9405"/>
          <ac:inkMkLst>
            <pc:docMk/>
            <pc:sldMk cId="1740346831" sldId="380"/>
            <ac:inkMk id="25" creationId="{725F42AD-4370-48A3-806F-5D45E6C628BB}"/>
          </ac:inkMkLst>
        </pc:inkChg>
        <pc:inkChg chg="add">
          <ac:chgData name="Юлия Третьякова" userId="a874b685f52134c1" providerId="LiveId" clId="{070BA46F-FF7B-4AC4-8E59-003E207CB393}" dt="2021-11-22T23:02:59.305" v="1544" actId="9405"/>
          <ac:inkMkLst>
            <pc:docMk/>
            <pc:sldMk cId="1740346831" sldId="380"/>
            <ac:inkMk id="26" creationId="{73D65FD8-C9F1-4A8A-8A13-4A6C86D7E55B}"/>
          </ac:inkMkLst>
        </pc:inkChg>
        <pc:inkChg chg="add">
          <ac:chgData name="Юлия Третьякова" userId="a874b685f52134c1" providerId="LiveId" clId="{070BA46F-FF7B-4AC4-8E59-003E207CB393}" dt="2021-11-22T23:03:04.842" v="1545" actId="9405"/>
          <ac:inkMkLst>
            <pc:docMk/>
            <pc:sldMk cId="1740346831" sldId="380"/>
            <ac:inkMk id="27" creationId="{0FF7CE4C-6FDB-4A4D-8F00-3C4CB3829C34}"/>
          </ac:inkMkLst>
        </pc:inkChg>
        <pc:inkChg chg="add del">
          <ac:chgData name="Юлия Третьякова" userId="a874b685f52134c1" providerId="LiveId" clId="{070BA46F-FF7B-4AC4-8E59-003E207CB393}" dt="2021-11-22T23:04:27.908" v="1547" actId="9405"/>
          <ac:inkMkLst>
            <pc:docMk/>
            <pc:sldMk cId="1740346831" sldId="380"/>
            <ac:inkMk id="28" creationId="{05D71075-7A6B-40E3-8F17-AF9DCF4A5957}"/>
          </ac:inkMkLst>
        </pc:inkChg>
      </pc:sldChg>
      <pc:sldChg chg="modSp add mod ord">
        <pc:chgData name="Юлия Третьякова" userId="a874b685f52134c1" providerId="LiveId" clId="{070BA46F-FF7B-4AC4-8E59-003E207CB393}" dt="2021-11-22T23:10:20.213" v="1722" actId="20577"/>
        <pc:sldMkLst>
          <pc:docMk/>
          <pc:sldMk cId="767299237" sldId="381"/>
        </pc:sldMkLst>
        <pc:spChg chg="mod">
          <ac:chgData name="Юлия Третьякова" userId="a874b685f52134c1" providerId="LiveId" clId="{070BA46F-FF7B-4AC4-8E59-003E207CB393}" dt="2021-11-22T23:10:20.213" v="1722" actId="20577"/>
          <ac:spMkLst>
            <pc:docMk/>
            <pc:sldMk cId="767299237" sldId="381"/>
            <ac:spMk id="7" creationId="{00F43087-E31B-44AF-9F91-089F0E0BD1F9}"/>
          </ac:spMkLst>
        </pc:spChg>
        <pc:graphicFrameChg chg="mod">
          <ac:chgData name="Юлия Третьякова" userId="a874b685f52134c1" providerId="LiveId" clId="{070BA46F-FF7B-4AC4-8E59-003E207CB393}" dt="2021-11-22T23:08:15.549" v="1572" actId="20577"/>
          <ac:graphicFrameMkLst>
            <pc:docMk/>
            <pc:sldMk cId="767299237" sldId="381"/>
            <ac:graphicFrameMk id="14" creationId="{1690D4BF-223E-4527-9A24-BE4B8889BF69}"/>
          </ac:graphicFrameMkLst>
        </pc:graphicFrameChg>
      </pc:sldChg>
      <pc:sldChg chg="addSp modSp add mod">
        <pc:chgData name="Юлия Третьякова" userId="a874b685f52134c1" providerId="LiveId" clId="{070BA46F-FF7B-4AC4-8E59-003E207CB393}" dt="2021-11-23T06:54:26.477" v="1861" actId="20577"/>
        <pc:sldMkLst>
          <pc:docMk/>
          <pc:sldMk cId="1223969837" sldId="382"/>
        </pc:sldMkLst>
        <pc:spChg chg="mod">
          <ac:chgData name="Юлия Третьякова" userId="a874b685f52134c1" providerId="LiveId" clId="{070BA46F-FF7B-4AC4-8E59-003E207CB393}" dt="2021-11-23T06:54:26.477" v="1861" actId="20577"/>
          <ac:spMkLst>
            <pc:docMk/>
            <pc:sldMk cId="1223969837" sldId="382"/>
            <ac:spMk id="2" creationId="{00000000-0000-0000-0000-000000000000}"/>
          </ac:spMkLst>
        </pc:spChg>
        <pc:spChg chg="add mod">
          <ac:chgData name="Юлия Третьякова" userId="a874b685f52134c1" providerId="LiveId" clId="{070BA46F-FF7B-4AC4-8E59-003E207CB393}" dt="2021-11-22T23:13:16.369" v="1751" actId="164"/>
          <ac:spMkLst>
            <pc:docMk/>
            <pc:sldMk cId="1223969837" sldId="382"/>
            <ac:spMk id="6" creationId="{42DA37B9-2B72-4CB5-B32B-8C28B96EFF0A}"/>
          </ac:spMkLst>
        </pc:spChg>
        <pc:spChg chg="mod">
          <ac:chgData name="Юлия Третьякова" userId="a874b685f52134c1" providerId="LiveId" clId="{070BA46F-FF7B-4AC4-8E59-003E207CB393}" dt="2021-11-22T23:17:36.906" v="1792" actId="20577"/>
          <ac:spMkLst>
            <pc:docMk/>
            <pc:sldMk cId="1223969837" sldId="382"/>
            <ac:spMk id="7" creationId="{00F43087-E31B-44AF-9F91-089F0E0BD1F9}"/>
          </ac:spMkLst>
        </pc:spChg>
        <pc:grpChg chg="add mod">
          <ac:chgData name="Юлия Третьякова" userId="a874b685f52134c1" providerId="LiveId" clId="{070BA46F-FF7B-4AC4-8E59-003E207CB393}" dt="2021-11-22T23:13:16.369" v="1751" actId="164"/>
          <ac:grpSpMkLst>
            <pc:docMk/>
            <pc:sldMk cId="1223969837" sldId="382"/>
            <ac:grpSpMk id="9" creationId="{4EFCBC51-CC75-46CC-B5D2-B0C8D6E39B77}"/>
          </ac:grpSpMkLst>
        </pc:grpChg>
        <pc:graphicFrameChg chg="mod">
          <ac:chgData name="Юлия Третьякова" userId="a874b685f52134c1" providerId="LiveId" clId="{070BA46F-FF7B-4AC4-8E59-003E207CB393}" dt="2021-11-22T23:11:43.736" v="1739" actId="20577"/>
          <ac:graphicFrameMkLst>
            <pc:docMk/>
            <pc:sldMk cId="1223969837" sldId="382"/>
            <ac:graphicFrameMk id="14" creationId="{1690D4BF-223E-4527-9A24-BE4B8889BF69}"/>
          </ac:graphicFrameMkLst>
        </pc:graphicFrameChg>
        <pc:picChg chg="add mod modCrop">
          <ac:chgData name="Юлия Третьякова" userId="a874b685f52134c1" providerId="LiveId" clId="{070BA46F-FF7B-4AC4-8E59-003E207CB393}" dt="2021-11-22T23:13:16.369" v="1751" actId="164"/>
          <ac:picMkLst>
            <pc:docMk/>
            <pc:sldMk cId="1223969837" sldId="382"/>
            <ac:picMk id="4" creationId="{996EFDB2-FFF4-450F-9CCE-239B7154A61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b="0" i="1" dirty="0">
              <a:solidFill>
                <a:prstClr val="white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Бинарные деревья поиска</a:t>
          </a:r>
          <a:endParaRPr lang="en-US" sz="3600" b="0" i="1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АВЛ-деревья</a:t>
          </a:r>
          <a:r>
            <a:rPr lang="en-US" sz="3600" dirty="0"/>
            <a:t>. </a:t>
          </a:r>
          <a:r>
            <a:rPr lang="ru-RU" sz="3600" dirty="0"/>
            <a:t>Двойной поворот (налево-направо, </a:t>
          </a:r>
          <a:r>
            <a:rPr lang="en-US" sz="3600" dirty="0"/>
            <a:t>LR</a:t>
          </a:r>
          <a:r>
            <a:rPr lang="ru-RU" sz="3600" dirty="0"/>
            <a:t>)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АВЛ-деревья</a:t>
          </a:r>
          <a:r>
            <a:rPr lang="en-US" sz="3600" dirty="0"/>
            <a:t>. </a:t>
          </a:r>
          <a:r>
            <a:rPr lang="ru-RU" sz="3600" dirty="0"/>
            <a:t>Удаление узла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АВЛ-деревья</a:t>
          </a:r>
          <a:r>
            <a:rPr lang="en-US" sz="3600" dirty="0"/>
            <a:t>. </a:t>
          </a:r>
          <a:r>
            <a:rPr lang="ru-RU" sz="3600" dirty="0"/>
            <a:t>Оценка сложности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b="0" i="1" dirty="0">
              <a:solidFill>
                <a:prstClr val="white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Бинарные деревья поиска</a:t>
          </a:r>
          <a:endParaRPr lang="en-US" sz="3600" b="0" i="1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Идеально сбалансированное дерево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Идеально сбалансированное дерево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АВЛ-деревья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АВЛ-деревья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АВЛ-деревья</a:t>
          </a:r>
          <a:r>
            <a:rPr lang="en-US" sz="3600" dirty="0"/>
            <a:t>. </a:t>
          </a:r>
          <a:r>
            <a:rPr lang="ru-RU" sz="3600" dirty="0"/>
            <a:t>Пример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АВЛ-деревья</a:t>
          </a:r>
          <a:r>
            <a:rPr lang="en-US" sz="3600" dirty="0"/>
            <a:t>. </a:t>
          </a:r>
          <a:r>
            <a:rPr lang="ru-RU" sz="3600" dirty="0"/>
            <a:t>Вставка узла</a:t>
          </a:r>
          <a:endParaRPr lang="en-US" sz="3600" dirty="0"/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F1E79B-594A-46B5-AB36-DFA7D3E35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253E79-0F5B-4B4C-8CF7-89473CD8ECDC}">
      <dgm:prSet custT="1"/>
      <dgm:spPr/>
      <dgm:t>
        <a:bodyPr/>
        <a:lstStyle/>
        <a:p>
          <a:r>
            <a:rPr lang="ru-RU" sz="3600" dirty="0"/>
            <a:t>АВЛ-деревья</a:t>
          </a:r>
          <a:r>
            <a:rPr lang="en-US" sz="3600" dirty="0"/>
            <a:t>. </a:t>
          </a:r>
          <a:r>
            <a:rPr lang="ru-RU" sz="3600" dirty="0"/>
            <a:t>Правый поворот</a:t>
          </a:r>
          <a:r>
            <a:rPr lang="en-US" sz="3600" dirty="0"/>
            <a:t> (R)</a:t>
          </a:r>
        </a:p>
      </dgm:t>
    </dgm:pt>
    <dgm:pt modelId="{E995505B-7CE6-41F0-B603-B6AE794F3B76}" type="parTrans" cxnId="{240D4886-18E5-4800-8FFF-E121C1F48A2D}">
      <dgm:prSet/>
      <dgm:spPr/>
      <dgm:t>
        <a:bodyPr/>
        <a:lstStyle/>
        <a:p>
          <a:endParaRPr lang="en-US"/>
        </a:p>
      </dgm:t>
    </dgm:pt>
    <dgm:pt modelId="{FF153336-FCC3-4CBA-BD36-4709535E7110}" type="sibTrans" cxnId="{240D4886-18E5-4800-8FFF-E121C1F48A2D}">
      <dgm:prSet/>
      <dgm:spPr/>
      <dgm:t>
        <a:bodyPr/>
        <a:lstStyle/>
        <a:p>
          <a:endParaRPr lang="en-US"/>
        </a:p>
      </dgm:t>
    </dgm:pt>
    <dgm:pt modelId="{EC4B9642-C5B5-4374-969C-89B909706363}">
      <dgm:prSet custT="1"/>
      <dgm:spPr/>
      <dgm:t>
        <a:bodyPr/>
        <a:lstStyle/>
        <a:p>
          <a:endParaRPr lang="en-US" sz="2800" b="0" kern="1200" dirty="0"/>
        </a:p>
      </dgm:t>
    </dgm:pt>
    <dgm:pt modelId="{BD7CB836-5E41-4086-A085-75A603DC14CF}" type="parTrans" cxnId="{94E7F7A5-1A55-4A25-9333-10FFDB773354}">
      <dgm:prSet/>
      <dgm:spPr/>
      <dgm:t>
        <a:bodyPr/>
        <a:lstStyle/>
        <a:p>
          <a:endParaRPr lang="en-US"/>
        </a:p>
      </dgm:t>
    </dgm:pt>
    <dgm:pt modelId="{9BC1EA3A-4F2B-4A8A-8B35-AEED9D36FC85}" type="sibTrans" cxnId="{94E7F7A5-1A55-4A25-9333-10FFDB773354}">
      <dgm:prSet/>
      <dgm:spPr/>
      <dgm:t>
        <a:bodyPr/>
        <a:lstStyle/>
        <a:p>
          <a:endParaRPr lang="en-US"/>
        </a:p>
      </dgm:t>
    </dgm:pt>
    <dgm:pt modelId="{33639E88-72C8-4AB4-8ABA-58A11FF2E47D}" type="pres">
      <dgm:prSet presAssocID="{F5F1E79B-594A-46B5-AB36-DFA7D3E35E20}" presName="linear" presStyleCnt="0">
        <dgm:presLayoutVars>
          <dgm:animLvl val="lvl"/>
          <dgm:resizeHandles val="exact"/>
        </dgm:presLayoutVars>
      </dgm:prSet>
      <dgm:spPr/>
    </dgm:pt>
    <dgm:pt modelId="{39A274A3-7B47-4F35-97E8-5AF28B0925B0}" type="pres">
      <dgm:prSet presAssocID="{8D253E79-0F5B-4B4C-8CF7-89473CD8ECDC}" presName="parentText" presStyleLbl="node1" presStyleIdx="0" presStyleCnt="1" custLinFactNeighborX="-95" custLinFactNeighborY="-438">
        <dgm:presLayoutVars>
          <dgm:chMax val="0"/>
          <dgm:bulletEnabled val="1"/>
        </dgm:presLayoutVars>
      </dgm:prSet>
      <dgm:spPr/>
    </dgm:pt>
    <dgm:pt modelId="{AE871BAE-5BF9-479A-9ABE-239EA6BB97DF}" type="pres">
      <dgm:prSet presAssocID="{8D253E79-0F5B-4B4C-8CF7-89473CD8ECDC}" presName="childText" presStyleLbl="revTx" presStyleIdx="0" presStyleCnt="1" custScaleY="65970">
        <dgm:presLayoutVars>
          <dgm:bulletEnabled val="1"/>
        </dgm:presLayoutVars>
      </dgm:prSet>
      <dgm:spPr/>
    </dgm:pt>
  </dgm:ptLst>
  <dgm:cxnLst>
    <dgm:cxn modelId="{CA5A401F-4322-467D-AE0D-D3A3F6F91C83}" type="presOf" srcId="{8D253E79-0F5B-4B4C-8CF7-89473CD8ECDC}" destId="{39A274A3-7B47-4F35-97E8-5AF28B0925B0}" srcOrd="0" destOrd="0" presId="urn:microsoft.com/office/officeart/2005/8/layout/vList2"/>
    <dgm:cxn modelId="{CF17C933-B75D-4801-8F50-E21520942EA7}" type="presOf" srcId="{F5F1E79B-594A-46B5-AB36-DFA7D3E35E20}" destId="{33639E88-72C8-4AB4-8ABA-58A11FF2E47D}" srcOrd="0" destOrd="0" presId="urn:microsoft.com/office/officeart/2005/8/layout/vList2"/>
    <dgm:cxn modelId="{240D4886-18E5-4800-8FFF-E121C1F48A2D}" srcId="{F5F1E79B-594A-46B5-AB36-DFA7D3E35E20}" destId="{8D253E79-0F5B-4B4C-8CF7-89473CD8ECDC}" srcOrd="0" destOrd="0" parTransId="{E995505B-7CE6-41F0-B603-B6AE794F3B76}" sibTransId="{FF153336-FCC3-4CBA-BD36-4709535E7110}"/>
    <dgm:cxn modelId="{3485288E-446C-4F6F-B406-B9725A0461B1}" type="presOf" srcId="{EC4B9642-C5B5-4374-969C-89B909706363}" destId="{AE871BAE-5BF9-479A-9ABE-239EA6BB97DF}" srcOrd="0" destOrd="0" presId="urn:microsoft.com/office/officeart/2005/8/layout/vList2"/>
    <dgm:cxn modelId="{94E7F7A5-1A55-4A25-9333-10FFDB773354}" srcId="{8D253E79-0F5B-4B4C-8CF7-89473CD8ECDC}" destId="{EC4B9642-C5B5-4374-969C-89B909706363}" srcOrd="0" destOrd="0" parTransId="{BD7CB836-5E41-4086-A085-75A603DC14CF}" sibTransId="{9BC1EA3A-4F2B-4A8A-8B35-AEED9D36FC85}"/>
    <dgm:cxn modelId="{FC861063-79E8-4F2D-957F-E6E02EC0ED54}" type="presParOf" srcId="{33639E88-72C8-4AB4-8ABA-58A11FF2E47D}" destId="{39A274A3-7B47-4F35-97E8-5AF28B0925B0}" srcOrd="0" destOrd="0" presId="urn:microsoft.com/office/officeart/2005/8/layout/vList2"/>
    <dgm:cxn modelId="{79AD6909-C9DC-4D24-A998-BFD5C6876183}" type="presParOf" srcId="{33639E88-72C8-4AB4-8ABA-58A11FF2E47D}" destId="{AE871BAE-5BF9-479A-9ABE-239EA6BB97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9611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i="1" kern="1200" dirty="0">
              <a:solidFill>
                <a:prstClr val="white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Бинарные деревья поиска</a:t>
          </a:r>
          <a:endParaRPr lang="en-US" sz="3600" b="0" i="1" kern="1200" dirty="0"/>
        </a:p>
      </dsp:txBody>
      <dsp:txXfrm>
        <a:off x="50261" y="59872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3037"/>
          <a:ext cx="10778026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АВЛ-деревья</a:t>
          </a:r>
          <a:r>
            <a:rPr lang="en-US" sz="3600" kern="1200" dirty="0"/>
            <a:t>. </a:t>
          </a:r>
          <a:r>
            <a:rPr lang="ru-RU" sz="3600" kern="1200" dirty="0"/>
            <a:t>Двойной поворот (налево-направо, </a:t>
          </a:r>
          <a:r>
            <a:rPr lang="en-US" sz="3600" kern="1200" dirty="0"/>
            <a:t>LR</a:t>
          </a:r>
          <a:r>
            <a:rPr lang="ru-RU" sz="3600" kern="1200" dirty="0"/>
            <a:t>)</a:t>
          </a:r>
          <a:endParaRPr lang="en-US" sz="3600" kern="1200" dirty="0"/>
        </a:p>
      </dsp:txBody>
      <dsp:txXfrm>
        <a:off x="42322" y="45359"/>
        <a:ext cx="10693382" cy="782326"/>
      </dsp:txXfrm>
    </dsp:sp>
    <dsp:sp modelId="{AE871BAE-5BF9-479A-9ABE-239EA6BB97DF}">
      <dsp:nvSpPr>
        <dsp:cNvPr id="0" name=""/>
        <dsp:cNvSpPr/>
      </dsp:nvSpPr>
      <dsp:spPr>
        <a:xfrm>
          <a:off x="0" y="871893"/>
          <a:ext cx="10778026" cy="2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871893"/>
        <a:ext cx="10778026" cy="2840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3037"/>
          <a:ext cx="10778026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АВЛ-деревья</a:t>
          </a:r>
          <a:r>
            <a:rPr lang="en-US" sz="3600" kern="1200" dirty="0"/>
            <a:t>. </a:t>
          </a:r>
          <a:r>
            <a:rPr lang="ru-RU" sz="3600" kern="1200" dirty="0"/>
            <a:t>Удаление узла</a:t>
          </a:r>
          <a:endParaRPr lang="en-US" sz="3600" kern="1200" dirty="0"/>
        </a:p>
      </dsp:txBody>
      <dsp:txXfrm>
        <a:off x="42322" y="45359"/>
        <a:ext cx="10693382" cy="782326"/>
      </dsp:txXfrm>
    </dsp:sp>
    <dsp:sp modelId="{AE871BAE-5BF9-479A-9ABE-239EA6BB97DF}">
      <dsp:nvSpPr>
        <dsp:cNvPr id="0" name=""/>
        <dsp:cNvSpPr/>
      </dsp:nvSpPr>
      <dsp:spPr>
        <a:xfrm>
          <a:off x="0" y="871893"/>
          <a:ext cx="10778026" cy="2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871893"/>
        <a:ext cx="10778026" cy="2840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3037"/>
          <a:ext cx="10778026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АВЛ-деревья</a:t>
          </a:r>
          <a:r>
            <a:rPr lang="en-US" sz="3600" kern="1200" dirty="0"/>
            <a:t>. </a:t>
          </a:r>
          <a:r>
            <a:rPr lang="ru-RU" sz="3600" kern="1200" dirty="0"/>
            <a:t>Оценка сложности</a:t>
          </a:r>
          <a:endParaRPr lang="en-US" sz="3600" kern="1200" dirty="0"/>
        </a:p>
      </dsp:txBody>
      <dsp:txXfrm>
        <a:off x="42322" y="45359"/>
        <a:ext cx="10693382" cy="782326"/>
      </dsp:txXfrm>
    </dsp:sp>
    <dsp:sp modelId="{AE871BAE-5BF9-479A-9ABE-239EA6BB97DF}">
      <dsp:nvSpPr>
        <dsp:cNvPr id="0" name=""/>
        <dsp:cNvSpPr/>
      </dsp:nvSpPr>
      <dsp:spPr>
        <a:xfrm>
          <a:off x="0" y="871893"/>
          <a:ext cx="10778026" cy="2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871893"/>
        <a:ext cx="10778026" cy="284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9611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b="0" i="1" kern="1200" dirty="0">
              <a:solidFill>
                <a:prstClr val="white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rPr>
            <a:t>Бинарные деревья поиска</a:t>
          </a:r>
          <a:endParaRPr lang="en-US" sz="3600" b="0" i="1" kern="1200" dirty="0"/>
        </a:p>
      </dsp:txBody>
      <dsp:txXfrm>
        <a:off x="50261" y="59872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9611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Идеально сбалансированное дерево</a:t>
          </a:r>
          <a:endParaRPr lang="en-US" sz="3600" kern="1200" dirty="0"/>
        </a:p>
      </dsp:txBody>
      <dsp:txXfrm>
        <a:off x="50261" y="59872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9611"/>
          <a:ext cx="10778026" cy="1029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Идеально сбалансированное дерево</a:t>
          </a:r>
          <a:endParaRPr lang="en-US" sz="3600" kern="1200" dirty="0"/>
        </a:p>
      </dsp:txBody>
      <dsp:txXfrm>
        <a:off x="50261" y="59872"/>
        <a:ext cx="10677504" cy="929078"/>
      </dsp:txXfrm>
    </dsp:sp>
    <dsp:sp modelId="{AE871BAE-5BF9-479A-9ABE-239EA6BB97DF}">
      <dsp:nvSpPr>
        <dsp:cNvPr id="0" name=""/>
        <dsp:cNvSpPr/>
      </dsp:nvSpPr>
      <dsp:spPr>
        <a:xfrm>
          <a:off x="0" y="1043200"/>
          <a:ext cx="10778026" cy="60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1043200"/>
        <a:ext cx="10778026" cy="6008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3037"/>
          <a:ext cx="10778026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АВЛ-деревья</a:t>
          </a:r>
          <a:endParaRPr lang="en-US" sz="3600" kern="1200" dirty="0"/>
        </a:p>
      </dsp:txBody>
      <dsp:txXfrm>
        <a:off x="42322" y="45359"/>
        <a:ext cx="10693382" cy="782326"/>
      </dsp:txXfrm>
    </dsp:sp>
    <dsp:sp modelId="{AE871BAE-5BF9-479A-9ABE-239EA6BB97DF}">
      <dsp:nvSpPr>
        <dsp:cNvPr id="0" name=""/>
        <dsp:cNvSpPr/>
      </dsp:nvSpPr>
      <dsp:spPr>
        <a:xfrm>
          <a:off x="0" y="871893"/>
          <a:ext cx="10778026" cy="2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871893"/>
        <a:ext cx="10778026" cy="284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3037"/>
          <a:ext cx="10778026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АВЛ-деревья</a:t>
          </a:r>
          <a:endParaRPr lang="en-US" sz="3600" kern="1200" dirty="0"/>
        </a:p>
      </dsp:txBody>
      <dsp:txXfrm>
        <a:off x="42322" y="45359"/>
        <a:ext cx="10693382" cy="782326"/>
      </dsp:txXfrm>
    </dsp:sp>
    <dsp:sp modelId="{AE871BAE-5BF9-479A-9ABE-239EA6BB97DF}">
      <dsp:nvSpPr>
        <dsp:cNvPr id="0" name=""/>
        <dsp:cNvSpPr/>
      </dsp:nvSpPr>
      <dsp:spPr>
        <a:xfrm>
          <a:off x="0" y="871893"/>
          <a:ext cx="10778026" cy="2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871893"/>
        <a:ext cx="10778026" cy="2840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3037"/>
          <a:ext cx="10778026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АВЛ-деревья</a:t>
          </a:r>
          <a:r>
            <a:rPr lang="en-US" sz="3600" kern="1200" dirty="0"/>
            <a:t>. </a:t>
          </a:r>
          <a:r>
            <a:rPr lang="ru-RU" sz="3600" kern="1200" dirty="0"/>
            <a:t>Пример</a:t>
          </a:r>
          <a:endParaRPr lang="en-US" sz="3600" kern="1200" dirty="0"/>
        </a:p>
      </dsp:txBody>
      <dsp:txXfrm>
        <a:off x="42322" y="45359"/>
        <a:ext cx="10693382" cy="782326"/>
      </dsp:txXfrm>
    </dsp:sp>
    <dsp:sp modelId="{AE871BAE-5BF9-479A-9ABE-239EA6BB97DF}">
      <dsp:nvSpPr>
        <dsp:cNvPr id="0" name=""/>
        <dsp:cNvSpPr/>
      </dsp:nvSpPr>
      <dsp:spPr>
        <a:xfrm>
          <a:off x="0" y="871893"/>
          <a:ext cx="10778026" cy="2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871893"/>
        <a:ext cx="10778026" cy="284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3037"/>
          <a:ext cx="10778026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АВЛ-деревья</a:t>
          </a:r>
          <a:r>
            <a:rPr lang="en-US" sz="3600" kern="1200" dirty="0"/>
            <a:t>. </a:t>
          </a:r>
          <a:r>
            <a:rPr lang="ru-RU" sz="3600" kern="1200" dirty="0"/>
            <a:t>Вставка узла</a:t>
          </a:r>
          <a:endParaRPr lang="en-US" sz="3600" kern="1200" dirty="0"/>
        </a:p>
      </dsp:txBody>
      <dsp:txXfrm>
        <a:off x="42322" y="45359"/>
        <a:ext cx="10693382" cy="782326"/>
      </dsp:txXfrm>
    </dsp:sp>
    <dsp:sp modelId="{AE871BAE-5BF9-479A-9ABE-239EA6BB97DF}">
      <dsp:nvSpPr>
        <dsp:cNvPr id="0" name=""/>
        <dsp:cNvSpPr/>
      </dsp:nvSpPr>
      <dsp:spPr>
        <a:xfrm>
          <a:off x="0" y="871893"/>
          <a:ext cx="10778026" cy="2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871893"/>
        <a:ext cx="10778026" cy="2840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274A3-7B47-4F35-97E8-5AF28B0925B0}">
      <dsp:nvSpPr>
        <dsp:cNvPr id="0" name=""/>
        <dsp:cNvSpPr/>
      </dsp:nvSpPr>
      <dsp:spPr>
        <a:xfrm>
          <a:off x="0" y="3037"/>
          <a:ext cx="10778026" cy="866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АВЛ-деревья</a:t>
          </a:r>
          <a:r>
            <a:rPr lang="en-US" sz="3600" kern="1200" dirty="0"/>
            <a:t>. </a:t>
          </a:r>
          <a:r>
            <a:rPr lang="ru-RU" sz="3600" kern="1200" dirty="0"/>
            <a:t>Правый поворот</a:t>
          </a:r>
          <a:r>
            <a:rPr lang="en-US" sz="3600" kern="1200" dirty="0"/>
            <a:t> (R)</a:t>
          </a:r>
        </a:p>
      </dsp:txBody>
      <dsp:txXfrm>
        <a:off x="42322" y="45359"/>
        <a:ext cx="10693382" cy="782326"/>
      </dsp:txXfrm>
    </dsp:sp>
    <dsp:sp modelId="{AE871BAE-5BF9-479A-9ABE-239EA6BB97DF}">
      <dsp:nvSpPr>
        <dsp:cNvPr id="0" name=""/>
        <dsp:cNvSpPr/>
      </dsp:nvSpPr>
      <dsp:spPr>
        <a:xfrm>
          <a:off x="0" y="871893"/>
          <a:ext cx="10778026" cy="2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20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b="0" kern="1200" dirty="0"/>
        </a:p>
      </dsp:txBody>
      <dsp:txXfrm>
        <a:off x="0" y="871893"/>
        <a:ext cx="10778026" cy="284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2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2:34.53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501 86,'-3'0,"1"0,-1 0,1-1,-1 1,1-1,0 0,-1 1,1-1,0 0,-1-1,1 1,0 0,-2-2,-2-2,0-1,-10-10,13 11,-1 1,-1-1,1 1,-1 0,0 1,-6-5,5 5,1 1,-1 0,1 1,-1-1,1 1,-1 0,-9 0,-43 3,22 0,-1-3,25 0,0 0,1 1,-1 1,1 0,-1 0,1 1,-14 5,-2 2,15-4,-1-1,-16 11,26-14,1 1,0-1,0 1,1 0,-1 0,0 0,1 0,-1 0,1 0,-1 1,1-1,0 0,0 1,0-1,1 1,-1-1,0 1,1 4,-2 5,2 0,1 21,0-16,1 110,0-119,-1 0,1 0,0 0,0 0,1 0,0-1,1 0,0 1,0-1,0 0,1-1,0 1,0-1,1 0,0-1,8 7,-10-9,0-1,1 1,-1-1,1-1,0 1,0-1,0 1,0-1,0-1,0 1,0-1,0 0,0 0,0 0,6-2,-1 0,0 0,0-1,-1 0,0-1,1 0,13-8,64-49,-24 16,-61 43,1 0,-1 0,0 0,0 0,0 0,0 0,0-1,0 1,0-1,-1 1,1-1,0-3,1-2,-1 0,3-17,-4 18,1 0,-1-1,1 1,6-12,1 1,-1 3,0-1,-2 0,8-22,-11 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2:45.4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568 1,'-1'0,"-1"0,1 0,-1 0,0 1,1-1,-1 1,1-1,-1 1,1-1,-1 1,1 0,0 0,-1 0,1 0,0 0,0 0,-1 0,1 0,0 1,0-1,0 0,1 1,-1-1,0 0,0 1,1-1,-1 1,0 2,-1 5,0 0,0 0,-1 17,2-15,-1 188,3-104,-1 248,1-335,0-1,0 0,1 0,0 0,0 0,6 12,-4-9,0 0,2 12,-3 1,-1 0,0 0,-4 36,0-8,3 368,-2-410,1 0,-2 1,1-1,-1 0,0 1,-6 11,-25 49,2-7,23-42,6-13,-1 0,0-1,-1 1,0-1,0 0,0 0,-8 9,3-6,-20 21,-32 47,57-71,0 1,0 0,0 1,1-1,-2 13,-7 15,8-24,0-1,1 1,1 0,-3 23,4 49,2-48,-1-26,2 1,0-1,0 1,0-1,7 16,-5-15,0 0,-1 0,0 1,1 15,-5 65,1 7,0-97,1 0,-1 0,0 0,1 0,-1-1,1 1,0 0,0-1,-1 1,1 0,0-1,0 1,0-1,1 0,-1 1,0-1,1 0,-1 1,0-1,1 0,-1 0,1 0,0-1,-1 1,1 0,0 0,0-1,-1 1,1-1,2 1,7 0,-1 0,1 0,-1-1,14-2,-8 1,18 1,50-4,-73 2,0 1,0-2,0 0,0 0,14-7,58-26,-71 32,-1-1,1 1,23-3,-28 5,0 2,0-1,0 1,0 0,0 0,0 1,0 0,10 3,-10-1,-1 0,1 0,0 1,-1 0,1 0,7 8,13 7,-25-17,1-1,0 1,-1-1,1 0,0 0,0 0,0 0,0 0,0-1,0 1,4-1,-7 0,0 0,0 0,1 0,-1 0,0 0,0 0,0 0,1 0,-1 0,0-1,0 1,0 0,1 0,-1 0,0 0,0 0,0 0,0-1,1 1,-1 0,0 0,0 0,0-1,0 1,0 0,0 0,0 0,1-1,-1 1,0 0,0 0,0-1,0 1,0 0,0 0,0 0,0-1,0 1,0 0,0 0,0-1,-1 1,1 0,0 0,0 0,0-1,0 1,0 0,0 0,0 0,-1 0,1-1,-9-14,6 11,-7-15,1-1,1-1,-11-40,9 11,8 35,-9-30,-35-119,31 105,1 11,7 29,2 0,0-1,-3-34,6 11,1 18,-6-48,-1 44,-1 0,-1 0,-14-29,0 2,17 35,1 0,1 0,-3-24,2 12,4 25,0 0,-1 0,-6-13,5 12,0 0,-4-16,5 9,-2 0,1 0,-2 0,0 1,-13-24,-34-40,50 74,-1-2,0 0,0 1,-8-9,11 14,0 0,1 0,-1 0,0 0,0 1,1-1,-1 0,0 1,0-1,0 0,0 1,0 0,0-1,0 1,0-1,0 1,0 0,0 0,0-1,0 1,-1 0,1 0,0 0,0 0,0 1,0-1,0 0,0 0,0 1,0-1,0 0,-2 2,-3 3,0 0,0 0,0 1,1 0,0 0,-6 10,-1 4,-10 20,16-25,0 0,1 0,1 1,0-1,1 1,1 0,-1 24,3-33,-1 1,0-1,-1 0,0 0,0 1,-4 6,-21 38,15-32,-31 75,26-54,12-29,1 0,0 0,0 0,1 1,-2 18,5-22,0 0,0 1,0-1,1 1,1-1,0 0,0 0,4 10,-3-10,-1-1,1 0,0 0,0-1,1 1,0-1,0 1,1-1,0 0,0-1,8 8,-6-8,1 0,-1-1,1 1,1-2,-1 1,1-1,-1-1,19 6,-1-3,51 4,10-8,-33-1,-51-1,0 0,1 0,-1 1,0 0,0 0,0 0,0 0,0 0,5 3,-8-4,1 1,-1-1,1 0,-1 1,1-1,-1 1,1-1,-1 1,1-1,-1 1,0 0,1-1,-1 1,0-1,1 1,-1 0,0-1,0 1,0 0,0 0,0 0,0 0,0 0,0 0,-1 0,1 0,-1 0,1 0,-1 0,1 0,-1 0,1 0,-1 0,0 0,0 0,1-1,-3 2,-5 5,-1-1,0 0,0-1,-1 0,-19 7,-6 3,14-6,0 0,-1-2,-27 6,-70 22,25-6,81-24,1 0,0 0,0 1,-16 12,1-2,19-11,0 0,0 0,0 1,1 0,0 0,0 1,1 0,0 0,0 0,1 1,0 0,0 0,-5 12,-7 14,13-27,1-1,0 1,0 0,0 0,1 0,-3 11,4-12,0 0,1 1,0-1,0 0,0 0,1 0,1 8,-1-11,1 1,-1-1,0 0,1 1,0-1,0 0,0 0,0 0,0 0,0 0,1-1,0 1,4 3,6 4,-4-4,0 1,14 14,-20-17,-1 0,0 0,0 0,0 0,-1 0,1 0,-1 0,0 0,0 1,-1-1,1 8,1 5,1-3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2:55.37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562 5,'0'0,"-1"-1,1 1,0 0,0-1,-1 1,1 0,0 0,-1-1,1 1,0 0,-1 0,1 0,0-1,-1 1,1 0,0 0,-1 0,1 0,-1 0,1 0,0 0,-1 0,1 0,-1 0,1 0,0 0,-1 0,1 0,-1 1,0-1,1 0,-1 1,1-1,0 1,-1 0,1-1,-1 1,1-1,0 1,-1-1,1 1,0 0,-1 1,-3 26,4-26,-3 40,2-20,-1 0,-1 0,0-1,-12 40,9-47,2 1,0-1,1 1,-3 28,2-1,-2 54,5 4,3 101,-2-180,2-1,0 1,2 0,8 29,-8-37,-1 0,0 0,-1 0,1 19,-3 55,-1-36,0-34,0-1,-1 0,-8 27,-18 47,19-65,2-6,-20 36,20-43,0-1,1 2,1-1,0 1,1 0,-6 25,-7 81,12-90,2-18,0-1,0 1,-10 18,9-20,0-1,0 1,1-1,1 1,-1 0,0 13,5-11,-1-11,-1-6,1-1,0 1,0-1,0 1,1-1,0 1,0 0,0 0,5-8,6-18,5-35,11-29,-10 48,16-43,-31 76,0 0,-1 0,-1-1,1-21,-5-67,2-43,1 136,1 1,0-1,1 1,6-15,-5 15,0 0,-1 0,-1-1,3-16,-5-40,-2 46,2-1,3-22,0 27,11-32,2-9,-12 35,-2 8,1 1,0 0,9-23,-11 35,-1 0,1 0,0 0,0 1,1-1,-1 0,0 1,0-1,1 1,-1 0,1-1,-1 1,1 0,0 0,-1 0,1 0,0 0,0 0,0 1,0-1,0 1,0-1,0 1,0-1,0 1,0 0,0 0,0 0,0 0,0 1,0-1,0 0,2 2,-1-1,0 0,0 0,0 1,0-1,0 1,0 0,-1-1,1 1,-1 0,1 1,-1-1,0 0,0 1,0 0,0-1,0 1,-1 0,1 0,-1 0,2 4,8 40,-3 1,3 59,-3-31,-6-47,-2-20,1 0,0 0,1 0,-1 0,2 0,-1 0,1-1,6 13,14 18,20 42,-37-68,-1-1,-1 1,0 0,4 23,10 75,-5-37,4 113,-17-170,0 184,-2-183,-1 0,0-1,-11 32,0 2,10-35,1-1,1 1,0 1,1-1,1 0,2 22,-1-34,0 0,0 0,0 0,1 0,-1-1,1 1,0 0,0-1,5 6,2 2,16 15,-15-17,15 19,53 89,-76-113,0 0,0 0,0 1,-1-1,1 0,-1 1,0-1,0 1,0-1,-1 1,0 8,0-11,0 0,-1 1,0-1,1 0,-1 0,0 0,0 0,0 0,0 0,-1 0,1 0,0 0,-1 0,1 0,-1-1,0 1,0-1,0 1,1-1,-1 0,0 0,-1 0,1 0,0 0,-4 1,-171 57,151-49,0-1,-1-1,0-2,-34 5,46-12,1 0,-1 0,1-1,0-1,-23-7,4 1,1 1,-204-57,229 62,-18-6,-50-12,70 21,1 1,0-1,0 1,0-1,0 1,0 0,0 1,0-1,0 1,0 0,0 0,-4 3,3-2,63-32,-29 16,-1-1,0-1,44-33,-55 35,1 1,1 1,0 0,33-12,-10 4,-38 17,4-1,-1-1,0 0,11-7,-16 8,1 1,-1 0,0-1,0 1,0-1,0 0,0 0,0 1,-1-1,0 0,3-7,-1 0,1 1,1-1,5-9,5-8,-14 25,0 1,-1-1,1 0,-1 0,1 1,-1-1,1 0,-1 0,0 0,0 0,0 0,0 1,0-1,0 0,-1 0,1 0,0 0,-1 1,0-1,1 0,-1 0,0 1,0-1,0 0,0 1,0-1,0 1,-1 0,1-1,0 1,-1 0,1 0,-3-2,0 0,-1 1,0-1,0 1,0 0,0 0,0 0,0 1,-1 0,1 0,-8-1,-170 9,40 0,88-2,41-3,-1 0,-18-1,33-1,-1 0,1 0,-1 0,0 0,1 0,-1 0,1 0,-1 0,1 0,-1-1,1 1,-1 0,1 0,-1 0,1-1,-1 1,1 0,-1-1,1 1,-1 0,1-1,0 1,-1-1,1 0,0 1,0-1,0 1,0-1,0 1,0 0,1-1,-1 1,0-1,0 1,1-1,-1 1,0 0,0-1,1 1,-1-1,1 1,-1 0,0-1,1 1,28-19,-25 17,23-14,-2-2,0-1,-1 0,-1-2,29-33,-38 37,3-2,0-2,26-42,-40 57,-1 0,0 0,0 1,0-1,-1 0,1-8,-1 7,0 1,0-1,1 0,3-9,3-1,-2-1,0 0,-1 0,-1 0,0-1,-2 0,0 1,-1-1,-1 0,-3-26,2 36,-1 0,-5-14,4 14,0-1,-1-11,0-26,4-77,2 51,-2 39,-8-52,6 69,-2-1,0 1,-2 1,-12-30,16 42,0 0,0 0,-1 0,1 0,-1 0,-5-4,-3-1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3:16.71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413 1,'-1'0,"0"0,0 0,0 1,0-1,0 1,0-1,0 1,0-1,0 1,0 0,0 0,1-1,-1 1,0 0,0 0,1 0,-1 0,0 0,1 0,-1 0,1 0,-1 0,1 0,-1 1,-8 30,9-31,-18 114,14-95,-7 22,5-25,2 1,-4 21,3 0,1-13,0 33,3-23,-9 43,-1 29,9-75,-2 1,-1-1,-2 0,-19 54,-16 73,-6 14,36-139,2 1,1 0,2 0,1 1,-1 44,6-63,-1 0,-1 0,-10 33,-3 13,9-2,2 1,6 87,0-59,-1 70,-1-153,0 0,0 0,-1 0,0 0,-3 8,2-7,0 1,-2 19,-1 13,0 19,5-56,0 0,0 0,0 0,0-1,-1 1,0 0,0-1,-4 8,3-6,0 0,0-1,-3 12,6-16,0-1,0 1,0 0,0-1,0 1,0 0,0 0,0-1,0 1,0 0,0-1,0 1,1 0,-1-1,0 1,0 0,1-1,-1 1,0-1,1 1,-1-1,1 1,-1-1,1 1,-1-1,1 1,-1-1,1 1,-1-1,1 0,0 1,-1-1,1 0,0 0,-1 1,1-1,0 0,-1 0,1 0,0 0,5 1,0 0,0-1,11 0,-10-1,29 1,0-2,1-1,57-13,-61 7,0 2,1 1,0 2,47 0,-41 5,61-1,-99 0,0 0,0 0,0 0,0 0,0-1,0 1,0-1,0 0,-1 1,1-1,0 0,0 0,2-2,-3 2,-1 0,1 0,0 0,0 0,0 0,-1-1,1 1,0 0,-1 0,0-1,1 1,-1 0,0-1,1 1,-1 0,0-1,0 1,0-1,0 1,-1-2,-1-15,-1 0,-1 1,-1-1,-13-30,18 47,-8-24,5 16,0 0,-5-11,-1-2,0 0,-10-45,-6-16,8 43,9 20,0 0,1 0,-6-29,6-9,2 0,3-65,2 96,0-386,0 400,-2 1,0-1,-6-21,-2-11,4 18,6 26,-1 0,1 0,0 0,0 0,-1 0,1 1,0-1,-1 0,1 0,-1 0,1 0,-1 1,0-1,1 0,-1 1,0-1,1 0,-1 1,0-1,0 1,1-1,-1 1,0 0,0-1,-1 1,1 0,0 0,0 1,0 0,1-1,-1 1,0-1,0 1,0 0,1 0,-1-1,0 1,1 0,-1 0,1 0,-1 0,1 0,-1 0,1 0,0 0,-1 2,-6 18,-5 28,0 0,-37 178,18 2,29-216,1 0,1 0,0 0,1 0,0-1,1 1,0 0,1 0,1-1,0 0,0 1,1-2,11 19,-12-24,0 0,-1 0,1 1,3 10,-7-15,1 0,0 0,-1 1,0-1,0 0,0 1,0-1,0 1,0-1,0 0,-1 1,1-1,-1 0,0 0,1 1,-1-1,-2 3,-4 5,0 0,-1 0,-1-1,1 0,-15 11,11-9,1-1,-17 22,26-30,1 0,-1 0,1 0,0 0,0 0,0 0,0 0,0 1,0-1,0 0,1 1,-1-1,1 0,0 1,0-1,0 5,1-4,0 0,0 0,0-1,0 1,1 0,-1-1,1 1,-1-1,1 0,0 1,0-1,0 0,4 3,7 6,-1-1,1-1,1 0,0 0,0-2,30 13,-10-9,-19-7,-1 1,1 0,-1 1,0 1,14 9,7 9,27 18,-51-37,-1-1,1 0,0 0,17 4,-13-4,-3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3:24.2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371 0,'1'6,"0"1,-1-1,3 6,2 14,-3-11,0-1,7 22,-2-9,-3-5,1 33,-2-18,3 183,-7-134,0-74,-1 0,0 0,-1 0,0 0,-6 14,0 1,-7 23,-12 45,24-68,2-17,1 0,-2 0,1 0,-1-1,-1 1,-7 15,-23 25,21-31,-12 21,22-33,-1 0,1 1,0 0,1 0,0 0,-2 13,3-2,1 26,1-33,-1-1,0 1,0-1,-1 1,-1-1,-5 20,3-19,1 1,0 0,0-1,0 17,2 53,2-59,-2 1,0 0,-7 35,4-34,1 0,1 1,1 37,-1 27,1-80,-1 1,-6 16,5-16,0 0,-2 15,-7 81,-11 14,19-103,0 0,-2-1,0 0,-15 29,0 1,17-38,0 0,-12 15,-6 12,21-33,-1 1,1-1,0 1,0-1,0 1,1-1,-1 1,1-1,0 7,0-8,0 0,0 0,1 0,0 0,-1-1,1 1,0 0,0 0,0 0,0-1,0 1,0 0,0-1,0 1,1-1,-1 1,1-1,-1 0,1 1,0-1,-1 0,1 0,0 0,0-1,0 1,0 0,0-1,0 1,2 0,7 1,0-1,0 0,22-1,-26 0,418-2,-412 1,0 0,-1-1,17-5,-20 5,0-1,0 1,1 1,-1 0,0 0,1 1,-1 0,10 2,-8 0,21 6,-32-8,0 0,0 0,0 0,0 0,0 0,0 0,0 0,0 0,0 0,0 0,0 0,0 0,0 1,0-1,0 0,0 0,-1 0,1 0,0 0,0 0,0 0,0 0,0 0,0 0,0 0,0 1,0-1,0 0,0 0,0 0,0 0,0 0,0 0,0 0,1 0,-1 0,0 0,0 0,0 1,0-1,0 0,0 0,0 0,0 0,0 0,0 0,0 0,0 0,0 0,0 0,0 0,0 0,1 0,-1 0,0 0,0 0,0 0,0 0,0 0,0 0,0 0,0 0,0 0,1 0,-21 3,-16-2,-1-1,1-2,-56-9,85 9,-1 1,1-1,-1 0,1-1,0 0,0 0,0 0,0-1,1 0,-1 0,1-1,-8-7,1-1,1 0,-17-22,23 27,2 0,-1 0,1 0,0 0,1-1,-5-16,-2-19,-56-272,27 128,9 53,28 123,1-1,0 1,1 0,1 0,3-25,-2 28,-2 1,1 1,1-1,0 0,0 1,0-1,1 1,0 0,6-10,-2 3,1-1,-2 0,0 0,0 0,4-27,-9 39,0 0,0-1,0 1,1 0,-1 0,1 0,0 0,2-4,-3 6,0 1,-1-1,1 0,0 0,0 1,0-1,0 0,0 1,0-1,0 1,0-1,0 1,0 0,0-1,0 1,0 0,0 0,0 0,0 0,0 0,0 0,0 0,0 0,0 0,1 0,-1 0,0 1,0-1,0 0,1 1,5 3,-1 0,1 0,-1 0,0 1,9 9,25 29,-35-37,-1 1,0-1,0 1,-1 0,0 0,0 0,0 0,-1 1,0-1,0 1,-1-1,0 13,14 76,-9-60,-1-1,0 49,-5-70,0 0,1 0,0 0,6 22,3-1,3 0,29 59,-29-61,-11-26,1-1,-1 1,1-1,0 0,1 0,4 7,24 24,-18-22,-1 0,17 27,-22-30,9 15,-16-26,0 0,-1 0,0 0,1 0,-1 0,1 0,-1 1,0-1,0 0,0 0,0 0,0 0,0 0,0 0,0 1,0-1,0 0,-1 0,1 0,0 0,-1 1,0-1,1 0,-1 0,1-1,-1 1,1-1,-1 1,0 0,1-1,-1 1,0-1,1 1,-1-1,0 0,0 1,1-1,-1 0,0 1,0-1,0 0,0 0,1 0,-1 0,0 0,0 0,0 0,0 0,1 0,-1 0,0 0,0 0,0-1,0 1,1 0,-1-1,0 1,-1-1,-1-1,1 0,-1 0,1 0,-1 0,1 0,0-1,0 1,-4-5,-5-13,0 0,2 0,0-1,1 0,1 0,-6-36,-6-21,-30-79,37 124,-3-10,-11-39,22 69,2-1,0 1,0-1,1-18,1-5,0 13,3-29,-1 42,1 0,0 0,6-13,-5 14,-1 1,0-1,0 0,1-13,-2 3,-1 0,-1 0,-3-24,3 42,-1-1,0 1,1-1,-1 1,0 0,0 0,0 0,-1-1,-1-1,-5-5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1:00.85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211 108,'1'-2,"-1"0,1 0,-1 0,1 1,0-1,0 0,0 1,0-1,0 1,0-1,0 1,2-2,5-7,-4 4,0-1,-1 1,0-1,4-12,-6 18,-1 0,0-1,1 1,-1 0,0 0,0 0,0 0,0 0,0-1,0 1,-1 0,1 0,0 0,-1 0,1 0,-1-2,0 2,0 0,0 0,0 1,1-1,-1 1,0-1,0 0,0 1,0 0,0-1,0 1,0-1,0 1,0 0,0 0,-1 0,1 0,0 0,0 0,0 0,-2 0,-1 1,0-1,0 1,0 0,0 1,0-1,0 1,0-1,-6 5,-29 22,11-7,6-6,2-1,-29 14,47-27,0 0,0 0,0 0,1 0,-1 0,0 0,0 0,1 1,-1-1,1 1,0-1,-1 1,1 0,-2 2,3-2,0-1,-1 1,1-1,0 1,0-1,0 0,0 1,0-1,0 1,0-1,1 1,-1-1,1 0,-1 1,1-1,-1 0,1 1,0-1,-1 0,1 0,0 0,2 2,0 1,0-1,0 0,1 0,-1 0,1 0,0-1,0 1,0-1,0 0,0 0,1-1,-1 1,9 1,6 0,0 0,21-1,-21-1,113 0,-2 0,-105 3,-17-2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1:03.26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158 0,'-12'0,"0"0,1 1,-1 1,0 0,1 0,-19 7,17-5,8-3,1 1,-1 0,1-1,-1 2,-4 2,8-4,0-1,0 1,0 0,0 0,0 0,1-1,-1 1,0 0,0 0,1 0,-1 0,1 1,-1-1,1 0,0 0,-1 0,1 0,0 0,0 1,-1-1,1 0,0 0,0 0,1 1,-1-1,0 1,3 8,0-1,1 1,6 12,-5-12,-3-6,0-1,0 1,0 0,1-1,3 5,3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1:06.11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157 78,'-2'0,"-1"-2,0-6,1-4,1-4,-2 1,-2 2,-4 5,-3 4,-1 6,-2 2,-1 3,1-1,1 2,-2-2,1-1,2-1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1:26.3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1,'-8'-1,"1"2,-1-1,1 1,0 0,-1 1,1-1,-13 6,17-5,0-1,0 1,0 0,1-1,-1 1,1 1,-1-1,1 0,0 0,0 1,0 0,0-1,1 1,-1 0,0 0,1 0,0 0,0 0,0 0,-1 5,1-3,0 0,0 0,1 0,-1 0,1 0,1 0,-1 0,1 0,-1 0,1 0,1 0,-1 0,1 0,0 0,0-1,0 1,6 7,-5-7,0 0,0-1,1 0,-1 0,1 0,0 0,0 0,1-1,-1 0,1 0,-1 0,1-1,0 1,0-1,7 2,5 2,0 1,0 1,26 16,15 8,-38-24,0-1,-1-1,2-1,-1-1,1 0,-1-2,1 0,40-3,-56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1:31.19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227 0,'0'1297,"-1"-1281,-1 0,0-1,-5 18,-3 16,-15 63,3-13,12-43,-26 88,32-131,1-1,0 1,1 1,0 15,2 54,1-34,0-28,4 22,1 17,-5-29,0-3,-1 0,-4 29,2-49,-1 0,1 0,-1 0,-1 0,1-1,-9 13,-1 2,7-13,1 0,-14 15,13-18,1 0,-1 1,2 0,-8 14,11-20,1-1,-1 1,1 0,0 0,-1 0,1 0,0 0,0-1,0 1,0 0,0 0,-1 0,2 0,-1 0,0 0,0 0,0-1,0 1,0 0,1 0,-1 0,0 0,1-1,-1 1,1 0,-1 0,1-1,-1 1,1 0,0 0,-1-1,1 1,0-1,-1 1,1-1,0 1,0-1,-1 1,1-1,0 0,0 1,0-1,0 0,0 0,6 2,0-1,0 0,0-1,11 0,-12 0,301-3,-220-1,-86 4,0 0,-1 0,1 0,0 0,-1 0,1 0,0 0,0 0,-1 0,1-1,0 1,-1 0,1 0,-1-1,1 1,0 0,-1-1,1 1,-1-1,1 1,-1-1,1 1,-1-1,1 1,-1-1,0 1,1-1,-1 0,0 1,1-1,-1 0,0 1,0-1,1 0,-1 1,0-1,0 0,0 1,0-1,0 0,0 1,0-1,-1-1,0-3,0 0,-1 1,1-1,-1 0,-3-4,1 1,-9-21,1 0,2-1,-11-47,14 45,-24-60,21 66,1-1,1 0,-6-38,11 48,-6-20,6 24,-1 0,2 0,-1-17,3-59,0-18,-2 96,0-1,0 1,-1-1,-1 1,0 0,0 1,-7-13,-3-7,11 23,1 0,0 0,0 0,0-1,1 1,0-9,1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8:27:4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1:34.61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260 1,'-1'0,"-64"0,-76 9,139-9,0 0,-1 1,1-1,0 0,0 1,0-1,0 1,0 0,0 0,0 0,0 0,0 0,0 0,0 1,0-1,1 1,-1-1,1 1,-1-1,1 1,-1 0,1 0,0 0,0 0,0 0,0 0,0 0,1 0,-1 0,1 0,-1 0,1 0,-1 5,0 2,1 0,0 0,0 1,1-1,0 0,4 15,-4-19,1 0,0 0,0 0,0 0,0-1,1 1,0-1,0 0,0 1,1-2,-1 1,1 0,5 4,3-1,0 1,0-1,0-1,1-1,0 1,0-2,24 6,-15-6,-1-2,1 0,0 0,27-4,-45 2,1-1,0 1,-1-2,1 1,-1 0,0-1,1 0,-1 0,0 0,0 0,0-1,0 1,0-1,-1 0,1 0,-1-1,0 1,0-1,0 1,-1-1,1 0,-1 0,0 0,0-1,0 1,2-8,0-2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1:39.72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173 1,'-1'1,"0"1,-1 0,1 0,0 0,0 0,0 0,1 0,-1 0,0 1,1-1,-1 0,1 4,-1 31,1-23,0 63,-6 117,4-142,2-30,-4 26,2-36,-1-1,-8 20,7-21,1 1,0-1,-4 21,4 16,4 54,0-30,13 228,10-86,-16-122,-6 132,-3-111,-5-33,0-3,0-1,1 1,3-31,-7 54,7-90,-1 1,1-1,-8 16,6-17,1 0,0 0,0 0,1 0,-2 15,2 38,-1 17,1-66,0 0,0 0,-1 0,-7 15,-4 9,2-11,2 0,1 1,1 0,-5 35,12-59,1 1,0-1,0 1,0 0,0-1,0 1,1 0,-1-1,1 1,-1-1,3 6,-2-7,0 1,0-1,0 0,0 1,1-1,-1 0,0 0,1 0,-1 0,1 0,-1 0,1 0,-1 0,1-1,-1 1,1-1,0 1,-1-1,3 1,25 2,0-1,0-1,31-3,-11 0,241 1,-290 1,1 0,-1 0,0 0,1 0,-1 0,1 0,-1 0,0 0,1 0,-1 0,0 0,1 0,-1 0,1 0,-1 0,0-1,1 1,-1 0,0 0,1 0,-1-1,1 1,-5-7,-18-7,17 12,-5-4,0-1,0 0,0-1,1 0,0 0,-9-12,14 14,0 1,1-1,-1 1,1-1,1 0,-1 0,1 0,0 0,0-1,1 1,0 0,0-1,0-7,3-111,-2-54,-12 90,0-16,12 80,0 7,-1 1,0-1,-1 0,-7-25,6 30,1 1,0-1,0-25,0-2,0 33,1 0,-1 0,0 0,-1 1,-3-9,2 8,1-1,0 0,-3-13,5 12,0-1,-1 2,-1-1,0 0,0 0,-6-12,-14-16,8 14,-12-28,23 42,1 1,0 0,0-1,1 0,0 1,1-1,-1-14,2-10,1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1:44.26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352 178,'2'-4,"0"1,0-1,-1 0,1 0,-1-1,0 1,0 0,0-8,1-1,0 5,0-1,-1 0,0 0,0 0,-2-15,1 22,0 0,0 0,-1-1,0 1,1 0,-1 0,0 0,0 0,0 0,0 0,0 0,-1 0,1 0,-1 0,1 1,-1-1,1 1,-1-1,0 1,0 0,0-1,0 1,0 0,0 0,0 0,0 1,-3-2,-9 0,1 0,-1 1,0 1,1 0,-16 2,-10 0,15-2,9 0,0 0,0 1,0 0,-25 7,36-7,0 0,1 1,-1-1,0 1,1 0,-1 0,1 0,-1 1,1-1,0 1,0 0,0 0,1 0,-1 0,1 0,-1 1,1-1,0 1,0-1,1 1,-1 0,0 5,-1 2,2 0,0 1,0-1,1 1,0-1,1 0,2 15,-1-19,0 0,0-1,0 1,1-1,0 0,0 0,0 0,1 0,5 6,-6-8,1 1,-1-1,2 0,-1 0,0-1,1 1,-1-1,1 0,0 0,0 0,7 2,0-2,1-1,-1-1,0 0,1 0,-1-1,13-2,3 1,-23 1,0-1,0 1,0-1,6-1,-10 1,1 1,0-1,0 0,-1 0,1 1,-1-1,1 0,-1-1,1 1,-1 0,1 0,-1-1,0 1,2-3,2-5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1:49.96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232 0,'-1'2,"-1"0,1-1,0 1,1 0,-1 0,0 0,1 0,-1-1,1 1,-1 0,1 3,-2 24,2-20,0 66,1-38,-7 62,0-35,4 113,3-92,-1-68,0 1,1-1,1 1,0-1,2 0,5 20,-5-29,-1 1,-1 0,1 0,-2 1,1-1,-1 0,0 1,-1-1,0 0,-1 1,0-1,-1 0,-3 14,-2 4,1 1,-3 48,5-35,0-23,-8 32,7-33,0 0,-2 25,4 155,5-109,-2 527,-1-604,0-1,-1 1,0-1,0 0,-1 0,-1 0,0 0,-10 19,0 1,10-19,1 1,0-1,0 1,-1 22,2-11,0-3,1 28,2-28,-4 26,-3-16,4-23,0 1,1 0,-1 13,5 112,-2-123,1 0,1 0,6 18,-6-20,0 1,0 1,-1-1,0 0,1 16,-3-23,0 1,0 0,-1-1,1 1,-1-1,0 1,1-1,-1 1,0-1,-1 0,1 1,0-1,-1 0,1 0,-1 0,1 0,-1 0,0 0,0 0,0-1,0 1,0-1,-1 1,1-1,-3 1,-5 2,1-1,-1 0,-1 0,1-1,-16 1,15-2,68-1,-10 1,256-1,-298 0,1 0,-1 0,0-1,10-2,-15 3,1 0,0-1,0 1,0 0,0-1,0 1,0-1,-1 1,1-1,0 1,0-1,-1 0,1 1,0-1,-1 0,1 1,-1-1,1 0,-1 0,1 0,-1 0,1 1,-1-1,0 0,1 0,-1 0,0 0,0 0,0 0,0 0,0 0,0 0,0 0,0-1,-2-5,0 0,0 0,-1 0,0 1,-6-11,4 9,1-1,-5-12,5 3,-3-18,0 0,3 22,0 1,-2 0,-12-25,12 29,1-1,0-1,0 1,1-1,1 0,0 0,-3-19,5-132,3 75,-2 78,-3-71,2 70,-1 0,0-1,0 1,-1 0,-6-14,4 12,0 1,1-1,1 0,0 0,1-1,-2-18,0-4,0 0,-18-63,17 79,1-1,1 1,-1-27,4 42,-2-11,0 1,-8-23,3 12,3 11,-2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2:04.71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25,'-2'0,"-5"0,-2 0,-3 0,-1 0,-1-2,-2-3,1 0,-1 1,0 0,1 2,1 0,-1 2,0 0,2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2:09.86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349 0,'1'18,"6"35,-2-16,-1 38,-3-16,4 149,-5-169,-2-18,0-1,-1 1,-8 28,-1 2,7-32,-1 0,-1 0,0-1,-12 20,8-16,1 1,-8 26,7-16,-25 51,11-28,10-15,8-22,-11 23,4-15,-40 85,52-104,0 0,0 0,0 0,1 0,-1 11,4 43,-1-24,2 30,-1-58,-1-1,1 1,1-1,7 17,42 90,3 25,-23-57,-24-60,-3-10,-2-1,0 1,0 0,0 17,-3 58,0-45,-1-38,0 0,0 0,0 0,0 0,-1 0,0-1,0 1,-1-1,1 0,-1 1,-6 6,-5 7,-26 27,32-38,-24 27,2 1,-27 43,47-64,5-9,1 0,0 0,1 0,-1 1,1-1,0 1,1 0,0 0,0 0,0 0,0 7,1-11,1-1,0 0,0 1,0-1,0 0,1 1,-1-1,1 0,-1 0,1 1,0-1,2 4,-2-4,1 0,0 0,0 0,0 0,0-1,0 1,1-1,-1 1,0-1,1 0,3 1,20 8,0-2,1 0,0-2,0-1,36 2,141-5,-108-4,-91 2,0 0,1 0,-1 0,0-1,0 0,1 0,5-3,-9 3,0 0,-1 0,1 0,-1 0,1 0,-1 0,1 0,-1-1,0 1,1 0,-1-1,0 1,0-1,0 1,0-1,-1 0,1 0,0 1,-1-1,1 0,-1 0,1 1,-1-1,0-2,1-6,-2 1,1 0,-1 0,0 0,-1-1,0 1,-5-11,1-2,2 2,1-1,1 0,1 0,2-40,1 16,-1-29,-3-121,-6 121,-24-100,23 130,5 30,0 0,-1 1,-8-17,7 18,0 0,2-1,-1 0,-2-14,-2-72,5 40,2 51,0 0,0 0,0 1,-1-1,0 1,-1 0,-5-10,4 9,1 0,0 0,0 0,1-1,-3-12,2 5,-1 0,0 1,-13-26,13 29,-12-33,11 33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2:13.53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310 0,'-83'6,"0"0,74-5,0 0,1 0,-1 1,1 0,-1 1,-11 5,-12 4,4-1,16-5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2:19.19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322 0,'0'0,"0"0,-1 1,1-1,0 0,-1 0,1 0,0 1,-1-1,1 0,0 1,0-1,-1 0,1 1,0-1,0 0,0 1,-1-1,1 0,0 1,0-1,0 0,0 1,0-1,0 1,-3 12,3-12,-4 44,4 74,2-48,-2 738,-1-791,-4 22,0 5,3-26,-2 1,0-1,0 0,-12 26,-5 24,-32 117,44-160,1 1,2 1,0 0,2-1,1 2,1 30,3 67,1 35,3-98,1 26,-6-44,-1 59,-1-93,1 0,-2 0,0-1,0 1,-6 12,-6 20,11-32,0 0,-1 0,-10 18,9-19,0 1,1 0,-6 16,4-4,-2 0,-1 0,-22 38,29-56,0 0,0 1,1-1,0 1,0 0,0 0,0 0,-1 11,3-13,0 0,1 0,-1 0,1 0,-1 0,1-1,0 1,1 0,-1-1,1 1,-1-1,1 1,0-1,0 0,4 4,-3-3,1 0,0 0,1 0,-1-1,0 1,1-1,0-1,0 1,0-1,0 1,0-1,1-1,-1 1,9 1,8-1,-1 0,32-1,-33-2,-14 1,6 1,0-1,0 0,0-1,0-1,0 0,0 0,-1-1,16-7,-5 0,-1 0,2 0,41-12,-37 14,-20 5,1 1,-1 0,1 0,15-1,-15 3,-4 1,-1-1,1 0,0-1,0 1,-1-1,1 0,4-1,-7 1,1 1,-1-1,0 0,0 0,0 0,0 1,0-1,0 0,0-1,0 1,-1 0,1 0,0 0,-1 0,1-1,-1 1,1 0,-1-1,1 1,-1 0,0-1,0 1,0 0,0-3,0-10,0-1,-2 0,0 0,0 1,-2-1,-7-20,-5-29,9 17,3 0,3-94,0-11,-2 120,-15-56,10 53,-3-8,6 29,1 0,1-1,-2-28,2 8,-13-63,14 88,1 4,0-1,-1 1,0 0,0-1,0 1,-1 0,0 0,0 1,0-1,-1 1,-6-8,10 13,-1-1,1 1,0-1,-1 1,1-1,-1 1,1-1,-1 1,1 0,-1-1,1 1,-1 0,0-1,1 1,-1 0,1 0,-1 0,0 0,1 0,-1-1,1 1,-1 0,0 0,1 0,-1 0,1 1,-1-1,0 0,1 0,-1 0,1 0,-1 1,0-1,1 0,-1 1,1-1,-1 0,1 1,-1-1,1 1,-1-1,1 0,0 1,-1-1,1 1,0-1,-1 2,-1 2,1 0,-1 0,1 0,0 0,-1 8,0 14,0 26,2-29,-5 42,-5-15,4-20,1-1,-2 44,6-31,2 1,2-1,15 72,-12-95,0-4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2:22.16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225 8,'-20'0,"-3"0,-1 0,-32 6,50-5,-1 1,1-1,-1 1,1 0,0 1,0 0,0 0,0 0,1 0,-1 1,1 0,0 0,-6 7,9-10,1 1,0 0,-1-1,1 1,0 0,0 0,0-1,1 1,-1 0,0 0,1 0,-1 0,1 0,0 0,-1 0,1 0,0 0,0 3,1-2,0 0,-1-1,1 1,0 0,1 0,-1-1,0 1,1-1,-1 1,1-1,3 4,0-1,0 0,1 0,0-1,-1 1,2-1,-1-1,0 1,1-1,11 4,-13-6,0 0,1 0,-1 0,0-1,1 0,-1 0,9-1,40-11,-9 2,-42 9,0 0,0 0,1 0,-1 0,0-1,0 1,0-1,-1 0,1 1,0-1,-1-1,1 1,-1 0,4-5,2-3,-1-1,10-16,-12 17,26-50,-24 48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2:28.07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250 1,'0'380,"0"-368,2-1,-1 1,2-1,-1 1,2-1,8 21,-11-29,4 11,-1 1,0 0,-1 0,0 1,-2-1,1 28,-1-32,0-1,0 1,2-1,-1 1,1-1,1 0,4 9,-4-8,1 0,-2 0,0 0,0 0,-1 0,1 12,-4 175,-4-137,-19 93,12-89,-4 73,13-112,0 1,-9 27,6-30,2-1,0 1,0 25,4 7,1-18,-5 50,0-29,0 7,1-55,0-1,0 1,-1-1,0 0,-8 14,7-14,0 0,1 1,-1-1,-3 21,-7 71,12-91,-1 0,1 0,-2-1,0 0,0 0,-1 0,-7 9,7-9,-1 0,1 0,1 0,0 1,0 0,-4 17,-1 20,3 0,-3 98,10-135,1 1,-2 0,0 0,0-1,-1 1,0-1,-1 1,-1-1,-7 18,4-16,2-4,1 1,-7 19,10-29,1 0,0 1,0-1,0 1,0-1,0 0,0 1,0-1,0 1,0-1,0 0,0 1,0-1,0 1,0-1,0 0,0 1,0-1,1 1,-1-1,0 0,0 1,0-1,1 0,-1 1,0-1,1 0,-1 0,0 1,0-1,1 0,-1 0,0 1,1-1,-1 0,1 0,-1 0,0 0,1 1,-1-1,1 0,-1 0,20-1,-19 1,79-15,-45 8,65-6,7 0,-61 5,-35 6,-1-1,0 0,0-1,0 0,-1 0,1-1,11-8,-20 12,1 0,-1 0,1 0,-1 0,1 0,-1 0,0-1,1 1,-1 0,0-1,0 1,0-1,0 1,0-1,-1 0,1 1,0-1,-1 0,1 1,-1-1,0 0,0 0,1-3,-2 2,1-1,-1 1,0 0,0-1,0 1,0 0,-1 0,1 0,-1 0,0 0,-3-5,-29-31,25 30,1-1,-1 0,2 0,-13-22,17 24,0 0,1 0,0 0,-1-12,-2-8,-5-30,8 43,0 0,-1 0,-9-25,1 10,0 0,2-1,-9-50,0 2,1-2,10 36,3 19,-3-54,9-12,-1-104,-6 130,-2-18,-4-52,2 61,7 59,-1 0,-1 0,-1 0,-11-25,-4-14,13 28,-4-30,6 26,-1 12,4 15,1 1,0 0,0-1,0 1,1-1,-1-6,1 10,0 0,0 0,0 0,0 0,0 0,0 0,0 0,0-1,0 1,0 0,0 0,0 0,0 0,1 0,-1 0,0 0,0 0,0 0,0 0,0 0,0 0,0 0,0 0,0 0,0 0,0 0,0 0,1 0,-1 0,0 0,0 0,0 0,0 0,0 0,0 0,0 0,0 0,0 0,0 0,0 0,0 0,0 0,1 0,-1 1,0-1,0 0,0 0,0 0,0 0,0 0,0 0,0 0,0 0,0 0,0 0,0 0,0 0,0 0,0 0,0 1,0-1,0 0,0 0,0 0,0 0,0 0,0 0,10 15,-1 1,0 0,-2 0,9 25,-5-15,-5-9,0-1,-1 1,-1 0,0 1,-1-1,-1 0,0 22,-3 125,0-155,0-1,-1 1,0 0,0 0,-1 0,-5 11,-5 15,-12 45,-4 14,-4 45,15-44,17-92,-2 24,3-26,0 0,0 0,0 1,1-1,-1 0,0 0,1 0,-1 0,0 0,1 0,-1 0,1 0,0 0,-1 0,1 0,0 0,0 0,-1 0,1 0,2 0,0 1,0 0,1 0,-1-1,1 0,0 0,-1 0,1 0,4 0,33 1,-32-2,18-1,0-1,0-2,41-10,-47 9,-16 4,-1 0,0-1,1 1,-1-1,0 0,0-1,0 1,7-6,-10 7,0 1,-1-1,1 0,0 1,-1-1,1 0,-1 1,1-1,0 0,-1 0,0 0,1 0,-1 0,1 1,-1-1,0 0,0 0,0 0,1 0,-1 0,0 0,0 0,0 0,0 0,-1 0,1 0,0 0,0 0,0 0,-1 0,1 1,-1-1,1 0,-1 0,1 0,-1 0,1 1,-1-1,1 0,-1 1,0-1,0 0,1 1,-1-1,0 1,0-1,-1 0,-8-5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1:41.388"/>
    </inkml:context>
    <inkml:brush xml:id="br0">
      <inkml:brushProperty name="width" value="0.3" units="cm"/>
      <inkml:brushProperty name="height" value="0.6" units="cm"/>
      <inkml:brushProperty name="color" value="#F2F2F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0 202,'2'-2,"3"0,6-7,11-6,4-6,3-1,3 4,6 0,2 2,-4 2,-6-2,-4 3,-5 4,1 2,1 4,8-5,-2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2:53.1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281 2,'-54'-1,"23"0,0 1,-32 4,53-2,0 0,1 0,-1 1,0 1,1-1,0 1,-12 7,7-2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2:56.3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177 0,'-1'0,"0"0,1 0,-1 1,0-1,1 0,-1 0,0 1,1-1,-1 0,1 1,-1-1,1 0,-1 1,1-1,-1 1,1-1,-1 1,1-1,0 1,-1-1,1 1,0 0,-1-1,1 1,0-1,0 1,-1 0,1-1,0 1,0 0,0-1,0 2,-1 25,2-21,-1 20,1 0,2 0,7 30,-2-13,5 14,-7-31,-1 1,3 43,-5-32,-1-19,-1 1,-1-1,-3 25,2-32,-1 0,-1 0,0 0,-1-1,0 1,-8 14,-36 65,38-67,1 1,-9 36,11-33,-17 43,5-29,-20 50,35-80,1 0,0 1,1-1,0 1,0 24,2-23,0 0,1 0,1-1,0 1,7 19,-3-10,-1 0,0 0,0 26,-4-40,0 0,-1 0,0 0,0 0,-1-1,0 1,-1 0,0 0,-5 12,7-20,-1 1,0-1,1 0,-1 0,1 1,0-1,-1 1,1-1,0 0,0 1,0-1,0 3,0-4,1 1,-1 0,1-1,-1 1,1-1,-1 1,1-1,0 1,-1-1,1 1,0-1,-1 1,1-1,0 0,-1 0,1 1,0-1,0 0,-1 0,1 0,0 0,0 0,0 0,1 0,58 3,62-5,-27 0,38 2,-130 0,-1-1,0 1,0 0,1-1,-1 1,0-1,0 1,1-1,-1 0,0 0,0 0,0 0,0-1,3-1,-4 2,0-1,0 1,-1 0,1 0,0-1,0 1,-1-1,1 1,-1 0,1-1,-1 1,1-1,-1 1,0-1,0 0,0 1,0-1,0 1,0-1,0 1,0-1,-2-2,0-3,-1 0,0 1,0-1,-1 1,0 0,0 0,-9-10,-2-2,-15-18,24 29,-1 0,1 0,0 0,1-1,-1 0,2 0,-1-1,-6-17,8 9,0-1,1 1,1-36,2 34,-2 1,0-1,-4-22,0 19,-17-66,20 81,-2-1,-6-13,7 16,0 1,1-1,0 0,0 0,0-1,0 1,1 0,0-1,0-5,0-6,2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2:59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269 0,'-5'1,"-1"0,0-1,-8 4,-12 1,9-4,11-1,0 0,-1 1,1 0,0 0,-1 0,1 1,-10 4,-74 34,82-36,4-2,0 0,0 0,0 1,0-1,1 1,-5 3,8-5,-1 0,0 0,1 0,-1-1,1 1,-1 0,1 0,0 0,-1 0,1 0,0 0,0 0,-1 0,1 0,0 0,0 0,0 0,0 0,0 0,1 0,-1 0,0 0,0 0,1 0,-1 0,0 0,1 0,-1 0,1 0,-1 0,1 0,1 1,8 9,1-2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3:03:04.8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275 0,'0'4,"-1"0,1-1,-1 1,0 0,0-1,-2 5,-4 11,-11 74,1-4,12-61,2 1,1-1,1 1,3 29,-1 3,0 91,-2 161,-12-153,8-137,0-1,-1 0,-1 0,-16 33,1-1,9-23,-1 0,-30 47,37-66,-9 21,0 3,11-28,1 0,0 0,0 1,-4 15,8-21,-1-1,1 1,0 0,-1 0,1 0,1 0,-1 0,0 0,1 0,-1-1,1 1,0 0,0 0,0-1,0 1,1 0,-1-1,4 5,-3-4,1-1,-1 1,1-1,0 1,-1-1,1 0,0 0,1 0,-1-1,0 1,0-1,1 0,-1 0,8 2,1-2,1 1,23-2,-22 0,205-3,-218 3,-1 0,1 0,0 0,0 0,-1 0,1-1,0 1,-1 0,1 0,0-1,-1 1,1 0,0 0,-1-1,1 1,-1-1,1 1,0-1,-1 1,1-1,-1 1,1-1,-1 1,0-1,1 0,-1 1,0-1,1 0,-1 1,0-1,0 0,1 1,-1-1,0 0,0 0,0-4,0 0,0 1,0-1,-2-7,0 1,-5-123,5 123,0 0,-1 0,0 0,0 0,-6-11,4 9,0 0,-4-22,1-7,-10-66,14 64,4-61,2 40,-2-113,0 166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1:42.847"/>
    </inkml:context>
    <inkml:brush xml:id="br0">
      <inkml:brushProperty name="width" value="0.3" units="cm"/>
      <inkml:brushProperty name="height" value="0.6" units="cm"/>
      <inkml:brushProperty name="color" value="#F2F2F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1 150,'3'0,"0"-1,0 0,0 0,1 0,-1 0,0 0,-1 0,1-1,0 0,0 1,-1-1,1 0,3-4,6-3,5-2,1 1,0 1,25-10,-18 9,25-15,-38 20,0-1,1 2,-1-1,1 2,0 0,23-3,-17 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1:51.83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1 269,'46'-43,"11"-11,-48 44,0 0,-1-1,13-21,-17 24,0 0,1 1,0 0,0 0,1 0,-1 1,1-1,1 2,-1-1,1 0,0 1,1 1,-1-1,1 1,-1 0,1 1,1 0,8-2,-16 4,0 1,0 0,0 0,0-1,0 1,0 0,0 0,0 0,0 0,0 0,0 1,0-1,0 0,0 0,0 1,0-1,0 0,0 1,-1-1,1 1,0-1,0 1,0 0,-1-1,1 1,0 0,-1-1,1 1,0 0,-1 0,1 0,-1 0,0-1,1 1,-1 0,1 0,-1 2,1 3,0 0,0 0,0 0,-2 12,1-10,0 6,0 0,-2 0,1 0,-2 0,0 0,-9 25,5-20,-1-1,0 0,-17 26,17-33,0 1,1 0,1 0,-8 20,13-28,0 0,0 0,0 0,0 0,1 0,0 0,0 0,1 7,-1-8,1-1,-1 1,1-1,0 1,0-1,0 0,0 1,1-1,-1 0,1 0,-1 0,1 0,0 0,4 3,-4-3,1 0,1 0,-1 0,0 0,0-1,1 1,-1-1,1 0,-1 0,1 0,-1 0,1-1,0 0,-1 1,1-2,0 1,6-1,-2-1,-1 1,0-1,-1-1,1 0,0 0,-1 0,12-8,-5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1:55.97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1 123,'6'0,"20"0,47-5,-65 3,1 0,-1 0,0 0,1-1,-1-1,0 1,-1-1,1 0,9-8,-2 1,1-2,30-17,-41 26,1 1,1 1,-1-1,0 1,1 0,-1 1,1-1,-1 1,9 0,60-4,-72 6,0-1,1 0,-1 1,0 0,1 0,-1 0,0 0,0 1,0-1,0 1,0 0,0 0,0 0,3 3,3 4,0 0,11 15,-14-16,19 25,-15-18,21 21,-30-35,1 1,-1-1,0 0,0 1,0-1,0 0,0 1,0-1,0 1,-1-1,1 1,-1 0,1-1,-1 1,1 0,-1-1,0 1,0 0,0 0,0 3,-1-3,1 1,-1-1,0 1,-1-1,1 0,0 1,-1-1,1 0,-1 0,0 0,0 0,-3 3,-5 4,-1-1,0 0,0-1,-1 0,0-1,-25 9,25-11,0-1,-1 0,1-1,-22 1,-53-4,47-1,30 2,-1-2,1 0,-19-6,5 2,20 5,0 0,1-1,-1 1,0-1,1 0,-1 0,1 0,-1 0,1-1,0 1,0-1,0 0,-3-3,-8-12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2:07.33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468 0,'-170'0,"163"1,-1 0,0 1,1-1,-1 1,1 1,0 0,-11 5,-15 6,-2 0,24-9,0 0,-19 4,11-6,11-1,-1 0,1 0,-13 4,19-5,0 0,0 0,0 1,0-1,0 0,0 1,0-1,1 1,-1 0,1-1,-1 1,1 0,-1 0,1 0,0 0,0 0,-1 3,-1 5,0 1,1 0,0-1,1 1,0 16,1-5,6 38,-5-57,-1 0,1 0,0 1,0-1,0 0,1 0,-1 0,1 0,-1 0,1 0,0-1,3 4,2 0,-1 0,1-1,12 7,-19-11,6 2,-1 2,0-1,0 1,6 7,-8-8,1 0,0 0,0 0,0 0,0-1,0 0,8 5,-3-5,-1 0,1 0,0-1,0 0,0 0,14 0,57-2,-35-2,-35 2,6 1,0-2,0 0,1-1,18-4,13-3,-33 7,20-5,-30 5,0 0,0 0,-1 0,1 0,0-1,-1 1,8-7,-5 3,1 1,0 0,0 0,13-5,-19 9,0 0,0-1,0 1,0 0,0-1,0 1,0-1,-1 1,1-1,-1 0,1 0,-1 0,0 0,2-3,0-2,-1 0,0 0,2-9,6-19,6-8,-15 39,0 1,0-1,0 0,-1 0,0 0,0 0,0 0,0 0,-2-6,2 9,-1-1,0 1,0-1,0 1,0 0,0-1,0 1,0 0,0 0,0 0,-1 0,1 0,0 0,-1 0,1 0,-1 1,1-1,-1 0,1 1,-1-1,0 1,1 0,-1-1,1 1,-1 0,-2 0,-4 0,1 0,-1 0,1 1,-11 2,5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2:11.87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753 61,'-23'5,"6"-1,6-2,-1-1,1 0,-1-1,1 0,-1-1,1 0,-1 0,1-1,-15-6,-3-3,0-1,0 1,-39-9,43 16,1 2,0 1,-31 2,15 0,9-1,8-1,-25 4,45-3,0 1,0 0,1 0,-1-1,0 2,1-1,-1 0,1 1,0-1,-1 1,1 0,0-1,0 1,0 0,0 0,-2 3,-3 5,1-1,-9 19,5-7,-48 84,55-99,0 0,0 1,1-1,0 1,0-1,0 1,0 13,1 49,2-48,-1-15,0 0,1 0,0 0,1 0,-1 0,1 0,0 0,0 0,1-1,0 1,0-1,0 0,0 0,9 9,-6-5,-1 0,1 1,-2 0,1 0,-1 0,-1 0,0 1,3 14,5 19,-10-41,0 1,1-1,-1 0,1 0,0 1,-1-1,1 0,0 0,1-1,-1 1,1 0,-1-1,1 1,0-1,-1 0,1 0,6 3,-3-3,1 0,-1 0,1 0,-1-1,1 0,0 0,0-1,10 0,-2 0,0 0,-1 0,1-1,0 0,-1-1,1-1,-1-1,18-6,-11 2,0 1,24-5,-37 10,0-1,0 0,9-6,16-6,72-16,-83 25,-10 2,1 0,-1-1,20-10,-28 13,0-1,-1 0,1 1,-1-1,1-1,-1 1,0 0,0-1,-1 0,1 0,-1 0,0 0,0 0,3-7,-3 3,0 0,-1 0,1-1,-2 1,1-12,-1 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2T22:52:31.21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278 117,'0'1,"0"-1,0 1,0-1,0 1,-1-1,1 0,0 1,0-1,0 0,-1 1,1-1,0 0,0 1,-1-1,1 0,0 1,-1-1,1 0,0 0,-1 0,1 1,-1-1,1 0,0 0,-1 0,1 0,-1 0,1 1,0-1,-1 0,1 0,-1 0,1 0,-1 0,1-1,-2 1,1 0,0 0,0 0,0 0,-1 0,1 0,0-1,0 1,0-1,0 1,0-1,-1 0,-2-3,1 0,0 0,0 0,0 0,0-1,-2-6,-9-14,9 19,0 0,0 0,0 1,0 0,-1 0,-7-5,10 8,-1 0,0 0,0 0,0 0,0 1,0-1,0 1,-1 0,1 0,0 1,-9-1,12 1,-1 1,1-1,-1 0,0 1,1-1,-1 1,1-1,-1 1,1 0,-1-1,1 1,0 0,-1 0,1 0,0 0,0 0,0 1,0-1,0 0,0 1,0-1,0 0,0 1,1-1,-1 1,0-1,1 1,-1 1,-2 7,1 0,0 0,0 16,0-5,1-16,-1 0,0 0,0 0,0 0,0-1,-1 1,1-1,-1 0,0 1,-7 6,6-7,0 0,1 0,-1 0,1 1,1 0,-1-1,1 1,-1 0,1 0,-1 7,2-9,1 1,0 0,0-1,0 1,0-1,1 1,-1-1,1 1,0-1,0 0,0 1,0-1,1 0,0 0,-1 1,1-1,0-1,0 1,4 3,1 2,1 0,1-1,-1 0,20 11,-19-13,0 0,1-1,0 0,-1-1,1 0,1-1,18 3,74-2,-98-3,0 0,0-1,0 1,0-1,0 0,0-1,0 1,0-1,-1 0,1 0,-1-1,1 1,-1-1,7-6,-3 2,-1 0,0 0,0-1,-1 0,10-17,-13 20,0-1,-1 1,0-1,0 1,-1-1,0 0,0 1,1-9,-2-6,-1-22,0 12,1 18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95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75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886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23.11.2021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587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23.11.2021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73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23.11.2021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952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4296" y="339298"/>
            <a:ext cx="10397445" cy="732155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6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3004" y="365126"/>
            <a:ext cx="10322721" cy="68861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25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480664" y="1915886"/>
            <a:ext cx="3300547" cy="32491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915886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3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9347795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663337"/>
            <a:ext cx="4341811" cy="4064137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10" name="Рисунок 2"/>
          <p:cNvSpPr>
            <a:spLocks noGrp="1"/>
          </p:cNvSpPr>
          <p:nvPr>
            <p:ph type="pic" idx="11"/>
          </p:nvPr>
        </p:nvSpPr>
        <p:spPr>
          <a:xfrm>
            <a:off x="7166298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2"/>
          </p:nvPr>
        </p:nvSpPr>
        <p:spPr>
          <a:xfrm>
            <a:off x="9339942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idx="13"/>
          </p:nvPr>
        </p:nvSpPr>
        <p:spPr>
          <a:xfrm>
            <a:off x="7158445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502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8" name="Рисунок 2"/>
          <p:cNvSpPr>
            <a:spLocks noGrp="1"/>
          </p:cNvSpPr>
          <p:nvPr>
            <p:ph type="pic" idx="12"/>
          </p:nvPr>
        </p:nvSpPr>
        <p:spPr>
          <a:xfrm>
            <a:off x="1029790" y="3127276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4525910" y="272060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8022030" y="213277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854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idx="16"/>
          </p:nvPr>
        </p:nvSpPr>
        <p:spPr>
          <a:xfrm>
            <a:off x="9866058" y="4638536"/>
            <a:ext cx="2325942" cy="22194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9866058" y="0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6823240" y="-13886"/>
            <a:ext cx="3042817" cy="68718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5"/>
          </p:nvPr>
        </p:nvSpPr>
        <p:spPr>
          <a:xfrm>
            <a:off x="9866058" y="2319268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3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5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532746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8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0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55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98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7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13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67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F0A0F-41FB-423E-8DBB-207D64A72F60}" type="datetimeFigureOut">
              <a:rPr lang="ru-RU" smtClean="0"/>
              <a:t>23.11.2021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26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3928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TT Firs Neue" panose="02000503030000020004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diagramData" Target="../diagrams/data9.xml"/><Relationship Id="rId21" Type="http://schemas.openxmlformats.org/officeDocument/2006/relationships/image" Target="../media/image22.png"/><Relationship Id="rId7" Type="http://schemas.microsoft.com/office/2007/relationships/diagramDrawing" Target="../diagrams/drawing9.xml"/><Relationship Id="rId12" Type="http://schemas.openxmlformats.org/officeDocument/2006/relationships/customXml" Target="../ink/ink5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2" Type="http://schemas.openxmlformats.org/officeDocument/2006/relationships/image" Target="../media/image15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17.png"/><Relationship Id="rId24" Type="http://schemas.openxmlformats.org/officeDocument/2006/relationships/customXml" Target="../ink/ink11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21.png"/><Relationship Id="rId31" Type="http://schemas.openxmlformats.org/officeDocument/2006/relationships/image" Target="../media/image27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5.png"/><Relationship Id="rId30" Type="http://schemas.openxmlformats.org/officeDocument/2006/relationships/customXml" Target="../ink/ink1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9" Type="http://schemas.openxmlformats.org/officeDocument/2006/relationships/image" Target="../media/image45.png"/><Relationship Id="rId21" Type="http://schemas.openxmlformats.org/officeDocument/2006/relationships/image" Target="../media/image36.png"/><Relationship Id="rId34" Type="http://schemas.openxmlformats.org/officeDocument/2006/relationships/customXml" Target="../ink/ink28.xml"/><Relationship Id="rId42" Type="http://schemas.openxmlformats.org/officeDocument/2006/relationships/customXml" Target="../ink/ink32.xml"/><Relationship Id="rId7" Type="http://schemas.openxmlformats.org/officeDocument/2006/relationships/image" Target="../media/image28.png"/><Relationship Id="rId2" Type="http://schemas.openxmlformats.org/officeDocument/2006/relationships/diagramData" Target="../diagrams/data10.xml"/><Relationship Id="rId16" Type="http://schemas.openxmlformats.org/officeDocument/2006/relationships/customXml" Target="../ink/ink19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30.png"/><Relationship Id="rId24" Type="http://schemas.openxmlformats.org/officeDocument/2006/relationships/customXml" Target="../ink/ink23.xml"/><Relationship Id="rId32" Type="http://schemas.openxmlformats.org/officeDocument/2006/relationships/customXml" Target="../ink/ink27.xml"/><Relationship Id="rId37" Type="http://schemas.openxmlformats.org/officeDocument/2006/relationships/image" Target="../media/image44.png"/><Relationship Id="rId40" Type="http://schemas.openxmlformats.org/officeDocument/2006/relationships/customXml" Target="../ink/ink31.xml"/><Relationship Id="rId45" Type="http://schemas.openxmlformats.org/officeDocument/2006/relationships/image" Target="../media/image48.png"/><Relationship Id="rId5" Type="http://schemas.openxmlformats.org/officeDocument/2006/relationships/diagramColors" Target="../diagrams/colors10.xml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25.xml"/><Relationship Id="rId36" Type="http://schemas.openxmlformats.org/officeDocument/2006/relationships/customXml" Target="../ink/ink29.xml"/><Relationship Id="rId10" Type="http://schemas.openxmlformats.org/officeDocument/2006/relationships/customXml" Target="../ink/ink16.xml"/><Relationship Id="rId19" Type="http://schemas.openxmlformats.org/officeDocument/2006/relationships/image" Target="../media/image35.png"/><Relationship Id="rId31" Type="http://schemas.openxmlformats.org/officeDocument/2006/relationships/image" Target="../media/image41.png"/><Relationship Id="rId44" Type="http://schemas.openxmlformats.org/officeDocument/2006/relationships/customXml" Target="../ink/ink33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9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39.png"/><Relationship Id="rId30" Type="http://schemas.openxmlformats.org/officeDocument/2006/relationships/customXml" Target="../ink/ink26.xml"/><Relationship Id="rId35" Type="http://schemas.openxmlformats.org/officeDocument/2006/relationships/image" Target="../media/image43.png"/><Relationship Id="rId43" Type="http://schemas.openxmlformats.org/officeDocument/2006/relationships/image" Target="../media/image47.png"/><Relationship Id="rId8" Type="http://schemas.openxmlformats.org/officeDocument/2006/relationships/customXml" Target="../ink/ink15.xml"/><Relationship Id="rId3" Type="http://schemas.openxmlformats.org/officeDocument/2006/relationships/diagramLayout" Target="../diagrams/layout10.xml"/><Relationship Id="rId12" Type="http://schemas.openxmlformats.org/officeDocument/2006/relationships/customXml" Target="../ink/ink17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33" Type="http://schemas.openxmlformats.org/officeDocument/2006/relationships/image" Target="../media/image42.png"/><Relationship Id="rId38" Type="http://schemas.openxmlformats.org/officeDocument/2006/relationships/customXml" Target="../ink/ink30.xml"/><Relationship Id="rId20" Type="http://schemas.openxmlformats.org/officeDocument/2006/relationships/customXml" Target="../ink/ink21.xml"/><Relationship Id="rId41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4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neerc.ifmo.ru/wiki/index.php?title=%D0%A3%D0%BF%D0%BE%D1%80%D1%8F%D0%B4%D0%BE%D1%87%D0%B5%D0%BD%D0%BD%D0%BE%D0%B5_%D0%BC%D0%BD%D0%BE%D0%B6%D0%B5%D1%81%D1%82%D0%B2%D0%BE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8%D1%81%D0%BA%D1%83%D1%81%D1%81%D1%82%D0%B2%D0%B5%D0%BD%D0%BD%D1%8B%D0%B9_%D0%B8%D0%BD%D1%82%D0%B5%D0%BB%D0%BB%D0%B5%D0%BA%D1%82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12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3.jpeg"/><Relationship Id="rId5" Type="http://schemas.openxmlformats.org/officeDocument/2006/relationships/diagramColors" Target="../diagrams/colors5.xml"/><Relationship Id="rId10" Type="http://schemas.openxmlformats.org/officeDocument/2006/relationships/hyperlink" Target="https://ru.wikipedia.org/wiki/%D0%A8%D0%B0%D1%85%D0%BC%D0%B0%D1%82%D1%8B" TargetMode="Externa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s://ru.wikipedia.org/wiki/%D0%9A%D0%B0%D0%B8%D1%81%D1%81%D0%B0_(%D0%BF%D1%80%D0%BE%D0%B3%D1%80%D0%B0%D0%BC%D0%BC%D0%B0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8" t="5793" r="36279" b="29731"/>
          <a:stretch/>
        </p:blipFill>
        <p:spPr bwMode="auto">
          <a:xfrm>
            <a:off x="9305925" y="0"/>
            <a:ext cx="2886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-31805"/>
            <a:ext cx="93059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1585890" y="2226771"/>
            <a:ext cx="5961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и структуры данных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292" y="4407557"/>
            <a:ext cx="8383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Inter"/>
                <a:ea typeface="Tahoma" panose="020B0604030504040204" pitchFamily="34" charset="0"/>
                <a:cs typeface="Arial" panose="020B0604020202020204" pitchFamily="34" charset="0"/>
              </a:rPr>
              <a:t>Бинарные деревья поиска. Сбалансированные деревья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25" y="31805"/>
            <a:ext cx="2233546" cy="211717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9" t="41940" r="36770" b="42788"/>
          <a:stretch/>
        </p:blipFill>
        <p:spPr>
          <a:xfrm>
            <a:off x="2158394" y="1136453"/>
            <a:ext cx="757494" cy="6002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751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5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383621"/>
              </p:ext>
            </p:extLst>
          </p:nvPr>
        </p:nvGraphicFramePr>
        <p:xfrm>
          <a:off x="649448" y="989072"/>
          <a:ext cx="10778026" cy="116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F43087-E31B-44AF-9F91-089F0E0BD1F9}"/>
              </a:ext>
            </a:extLst>
          </p:cNvPr>
          <p:cNvSpPr txBox="1"/>
          <p:nvPr/>
        </p:nvSpPr>
        <p:spPr>
          <a:xfrm>
            <a:off x="782031" y="2212739"/>
            <a:ext cx="1025311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2200" b="1" i="1" dirty="0"/>
              <a:t>сбалансированность определяется разностью высот </a:t>
            </a:r>
            <a:r>
              <a:rPr lang="ru-RU" sz="2200" dirty="0"/>
              <a:t>правого и левого </a:t>
            </a:r>
            <a:r>
              <a:rPr lang="ru-RU" sz="2200" b="1" i="1" dirty="0"/>
              <a:t>поддеревьев </a:t>
            </a:r>
            <a:r>
              <a:rPr lang="ru-RU" sz="2200" dirty="0"/>
              <a:t>любого узла (она по модулю не должна превышать 1)</a:t>
            </a:r>
          </a:p>
          <a:p>
            <a:pPr marL="342900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2200" b="1" i="1" dirty="0"/>
              <a:t>в каждом узле АВЛ-дерева</a:t>
            </a:r>
            <a:r>
              <a:rPr lang="ru-RU" sz="2200" dirty="0"/>
              <a:t>, помимо ключа, данных и указателей на левое и правое поддеревья (левого и правого сыновей), </a:t>
            </a:r>
            <a:r>
              <a:rPr lang="ru-RU" sz="2200" b="1" i="1" dirty="0"/>
              <a:t>хранится показатель баланса </a:t>
            </a:r>
            <a:r>
              <a:rPr lang="ru-RU" sz="2200" dirty="0"/>
              <a:t>– разность высот правого и левого поддеревьев</a:t>
            </a:r>
          </a:p>
          <a:p>
            <a:pPr marL="342900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2200" dirty="0"/>
              <a:t>условие сбалансированности проверяется после каждого добавления или удаления узла</a:t>
            </a:r>
          </a:p>
          <a:p>
            <a:pPr marL="342900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2200" dirty="0"/>
              <a:t>определен минимальный набор операций перестройки дерева, который приводит к восстановлению свойства сбалансированности, если оно оказалось нарушено  </a:t>
            </a:r>
          </a:p>
        </p:txBody>
      </p:sp>
    </p:spTree>
    <p:extLst>
      <p:ext uri="{BB962C8B-B14F-4D97-AF65-F5344CB8AC3E}">
        <p14:creationId xmlns:p14="http://schemas.microsoft.com/office/powerpoint/2010/main" val="145294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498702F-8C81-481E-A1C7-5624C06DC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97" t="52439" r="23690" b="13934"/>
          <a:stretch/>
        </p:blipFill>
        <p:spPr bwMode="auto">
          <a:xfrm>
            <a:off x="1687361" y="2784706"/>
            <a:ext cx="8817278" cy="3616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120247"/>
              </p:ext>
            </p:extLst>
          </p:nvPr>
        </p:nvGraphicFramePr>
        <p:xfrm>
          <a:off x="649448" y="989072"/>
          <a:ext cx="10778026" cy="116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F43087-E31B-44AF-9F91-089F0E0BD1F9}"/>
              </a:ext>
            </a:extLst>
          </p:cNvPr>
          <p:cNvSpPr txBox="1"/>
          <p:nvPr/>
        </p:nvSpPr>
        <p:spPr>
          <a:xfrm>
            <a:off x="4011527" y="2627577"/>
            <a:ext cx="3374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ru-RU" sz="2200" dirty="0">
                <a:highlight>
                  <a:srgbClr val="FFFF00"/>
                </a:highlight>
              </a:rPr>
              <a:t>В узлах хранится</a:t>
            </a:r>
            <a:r>
              <a:rPr lang="en-US" sz="2200" dirty="0">
                <a:highlight>
                  <a:srgbClr val="FFFF00"/>
                </a:highlight>
              </a:rPr>
              <a:t> balance</a:t>
            </a:r>
            <a:endParaRPr lang="ru-RU" sz="2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5584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7794465"/>
              </p:ext>
            </p:extLst>
          </p:nvPr>
        </p:nvGraphicFramePr>
        <p:xfrm>
          <a:off x="649448" y="989072"/>
          <a:ext cx="10778026" cy="116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F43087-E31B-44AF-9F91-089F0E0BD1F9}"/>
              </a:ext>
            </a:extLst>
          </p:cNvPr>
          <p:cNvSpPr txBox="1"/>
          <p:nvPr/>
        </p:nvSpPr>
        <p:spPr>
          <a:xfrm>
            <a:off x="839585" y="2149929"/>
            <a:ext cx="1052807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Сначала узел добавляется в дерево с помощью стандартного алгоритма вставки </a:t>
            </a:r>
          </a:p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Показатели баланса в ряде узлов при этом изменятся</a:t>
            </a:r>
          </a:p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С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балансированность может нарушиться</a:t>
            </a:r>
          </a:p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П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ерестраивать будем поддерево с корнем в том узле с дисбалансом, который является ближайшим к добавленному (</a:t>
            </a:r>
            <a:r>
              <a:rPr lang="ru-RU" sz="2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опорный узел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Опорный узел ищем поднимаясь вверх по дереву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Р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ассматривается четыре случая (две пары симметричных друг другу случаев). В каждом из них баланс восстанавливается с помощью одного или двух </a:t>
            </a:r>
            <a:r>
              <a:rPr lang="ru-RU" sz="24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поворотов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ru-RU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087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003E8E-FC8C-44A9-AC69-933DD4CDB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78" t="40884" r="25664" b="14501"/>
          <a:stretch/>
        </p:blipFill>
        <p:spPr bwMode="auto">
          <a:xfrm>
            <a:off x="842888" y="2185384"/>
            <a:ext cx="7474110" cy="43561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6214338"/>
              </p:ext>
            </p:extLst>
          </p:nvPr>
        </p:nvGraphicFramePr>
        <p:xfrm>
          <a:off x="649448" y="989072"/>
          <a:ext cx="10778026" cy="116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F43087-E31B-44AF-9F91-089F0E0BD1F9}"/>
              </a:ext>
            </a:extLst>
          </p:cNvPr>
          <p:cNvSpPr txBox="1"/>
          <p:nvPr/>
        </p:nvSpPr>
        <p:spPr>
          <a:xfrm>
            <a:off x="8176460" y="3177309"/>
            <a:ext cx="3374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ru-RU" sz="2200" dirty="0">
                <a:highlight>
                  <a:srgbClr val="FFFF00"/>
                </a:highlight>
              </a:rPr>
              <a:t>Симметричная ситуация (с дисбалансов +1, +2 в узлах) – левый поворот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B5C47FAC-2687-4489-883E-5BB14A471220}"/>
                  </a:ext>
                </a:extLst>
              </p14:cNvPr>
              <p14:cNvContentPartPr/>
              <p14:nvPr/>
            </p14:nvContentPartPr>
            <p14:xfrm>
              <a:off x="1965796" y="5226382"/>
              <a:ext cx="152280" cy="7308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B5C47FAC-2687-4489-883E-5BB14A4712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1796" y="5118742"/>
                <a:ext cx="2599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8730D77-C24A-4790-9B02-792AD3F3325E}"/>
                  </a:ext>
                </a:extLst>
              </p14:cNvPr>
              <p14:cNvContentPartPr/>
              <p14:nvPr/>
            </p14:nvContentPartPr>
            <p14:xfrm>
              <a:off x="2011156" y="5344822"/>
              <a:ext cx="128880" cy="5400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8730D77-C24A-4790-9B02-792AD3F332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7516" y="5237182"/>
                <a:ext cx="2365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395DDB6-4E25-4E8E-82B1-0D732C95AE9F}"/>
                  </a:ext>
                </a:extLst>
              </p14:cNvPr>
              <p14:cNvContentPartPr/>
              <p14:nvPr/>
            </p14:nvContentPartPr>
            <p14:xfrm>
              <a:off x="1969756" y="5193982"/>
              <a:ext cx="132480" cy="1688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395DDB6-4E25-4E8E-82B1-0D732C95AE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6116" y="5085982"/>
                <a:ext cx="24012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8CA4E0D0-9751-48C5-A374-9A28F0130145}"/>
                  </a:ext>
                </a:extLst>
              </p14:cNvPr>
              <p14:cNvContentPartPr/>
              <p14:nvPr/>
            </p14:nvContentPartPr>
            <p14:xfrm>
              <a:off x="5245036" y="5259142"/>
              <a:ext cx="213840" cy="10764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8CA4E0D0-9751-48C5-A374-9A28F01301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91396" y="5151142"/>
                <a:ext cx="3214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ACC24526-F71F-4B95-B572-CAC6DD90AB12}"/>
                  </a:ext>
                </a:extLst>
              </p14:cNvPr>
              <p14:cNvContentPartPr/>
              <p14:nvPr/>
            </p14:nvContentPartPr>
            <p14:xfrm>
              <a:off x="3060916" y="2659942"/>
              <a:ext cx="256320" cy="15480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ACC24526-F71F-4B95-B572-CAC6DD90AB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07276" y="2551942"/>
                <a:ext cx="3639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14576E9-1FD3-4AF4-BC7E-077F0BA2F83D}"/>
                  </a:ext>
                </a:extLst>
              </p14:cNvPr>
              <p14:cNvContentPartPr/>
              <p14:nvPr/>
            </p14:nvContentPartPr>
            <p14:xfrm>
              <a:off x="6669916" y="3772702"/>
              <a:ext cx="276480" cy="2394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14576E9-1FD3-4AF4-BC7E-077F0BA2F8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15916" y="3664702"/>
                <a:ext cx="38412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23E94017-C27F-421E-A8D3-EB4D72613162}"/>
                  </a:ext>
                </a:extLst>
              </p14:cNvPr>
              <p14:cNvContentPartPr/>
              <p14:nvPr/>
            </p14:nvContentPartPr>
            <p14:xfrm>
              <a:off x="2389516" y="3232702"/>
              <a:ext cx="155160" cy="13464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23E94017-C27F-421E-A8D3-EB4D726131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35876" y="3124702"/>
                <a:ext cx="2628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BCF4077E-B8C8-4B73-A11F-D574D285796C}"/>
                  </a:ext>
                </a:extLst>
              </p14:cNvPr>
              <p14:cNvContentPartPr/>
              <p14:nvPr/>
            </p14:nvContentPartPr>
            <p14:xfrm>
              <a:off x="5975116" y="3269062"/>
              <a:ext cx="180360" cy="15732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BCF4077E-B8C8-4B73-A11F-D574D28579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21476" y="3161422"/>
                <a:ext cx="28800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642D40F2-5F0D-49B0-BB46-4D76DB3B2B38}"/>
                  </a:ext>
                </a:extLst>
              </p14:cNvPr>
              <p14:cNvContentPartPr/>
              <p14:nvPr/>
            </p14:nvContentPartPr>
            <p14:xfrm>
              <a:off x="1836196" y="3894022"/>
              <a:ext cx="353520" cy="94140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642D40F2-5F0D-49B0-BB46-4D76DB3B2B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2556" y="3786382"/>
                <a:ext cx="461160" cy="11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18521B76-618D-4C6F-8DAA-FAD221842C52}"/>
                  </a:ext>
                </a:extLst>
              </p14:cNvPr>
              <p14:cNvContentPartPr/>
              <p14:nvPr/>
            </p14:nvContentPartPr>
            <p14:xfrm>
              <a:off x="5175916" y="3925702"/>
              <a:ext cx="363960" cy="8967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18521B76-618D-4C6F-8DAA-FAD221842C5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22276" y="3818062"/>
                <a:ext cx="471600" cy="11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897D34C4-B1CB-4180-AEBD-BCA7664E14FA}"/>
                  </a:ext>
                </a:extLst>
              </p14:cNvPr>
              <p14:cNvContentPartPr/>
              <p14:nvPr/>
            </p14:nvContentPartPr>
            <p14:xfrm>
              <a:off x="3795316" y="3349702"/>
              <a:ext cx="255600" cy="89100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897D34C4-B1CB-4180-AEBD-BCA7664E14F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41676" y="3242062"/>
                <a:ext cx="363240" cy="11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736088A7-74D4-4F49-82FD-EE4546651B11}"/>
                  </a:ext>
                </a:extLst>
              </p14:cNvPr>
              <p14:cNvContentPartPr/>
              <p14:nvPr/>
            </p14:nvContentPartPr>
            <p14:xfrm>
              <a:off x="7119196" y="4484422"/>
              <a:ext cx="267840" cy="88236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736088A7-74D4-4F49-82FD-EE4546651B1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65556" y="4376422"/>
                <a:ext cx="375480" cy="10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241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910038"/>
              </p:ext>
            </p:extLst>
          </p:nvPr>
        </p:nvGraphicFramePr>
        <p:xfrm>
          <a:off x="649448" y="989072"/>
          <a:ext cx="10778026" cy="116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F43087-E31B-44AF-9F91-089F0E0BD1F9}"/>
              </a:ext>
            </a:extLst>
          </p:cNvPr>
          <p:cNvSpPr txBox="1"/>
          <p:nvPr/>
        </p:nvSpPr>
        <p:spPr>
          <a:xfrm>
            <a:off x="8753938" y="3908275"/>
            <a:ext cx="337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chemeClr val="accent1">
                  <a:lumMod val="75000"/>
                </a:schemeClr>
              </a:buClr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поворот производится в </a:t>
            </a:r>
            <a:r>
              <a:rPr lang="ru-RU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противоположные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стороны </a:t>
            </a:r>
            <a:endParaRPr lang="ru-RU" sz="2200" dirty="0">
              <a:highlight>
                <a:srgbClr val="FFFF00"/>
              </a:highlight>
            </a:endParaRPr>
          </a:p>
        </p:txBody>
      </p:sp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972A0DA-C26F-4732-BE27-00CFF9510E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212" t="45864" r="23815" b="16424"/>
          <a:stretch/>
        </p:blipFill>
        <p:spPr bwMode="auto">
          <a:xfrm>
            <a:off x="1051776" y="2660361"/>
            <a:ext cx="7789863" cy="36739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B3613D67-0771-4421-BA54-C75A92785762}"/>
                  </a:ext>
                </a:extLst>
              </p14:cNvPr>
              <p14:cNvContentPartPr/>
              <p14:nvPr/>
            </p14:nvContentPartPr>
            <p14:xfrm>
              <a:off x="1852396" y="5119102"/>
              <a:ext cx="167400" cy="8280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B3613D67-0771-4421-BA54-C75A927857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8756" y="5011462"/>
                <a:ext cx="2750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4F94E095-8583-456D-A8F0-274F5DC3D054}"/>
                  </a:ext>
                </a:extLst>
              </p14:cNvPr>
              <p14:cNvContentPartPr/>
              <p14:nvPr/>
            </p14:nvContentPartPr>
            <p14:xfrm>
              <a:off x="4311556" y="5145382"/>
              <a:ext cx="56880" cy="572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4F94E095-8583-456D-A8F0-274F5DC3D0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7556" y="5037382"/>
                <a:ext cx="1645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8DD52B23-5730-4FF1-B810-32A4F3A1109A}"/>
                  </a:ext>
                </a:extLst>
              </p14:cNvPr>
              <p14:cNvContentPartPr/>
              <p14:nvPr/>
            </p14:nvContentPartPr>
            <p14:xfrm>
              <a:off x="6880516" y="5158702"/>
              <a:ext cx="56520" cy="2844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8DD52B23-5730-4FF1-B810-32A4F3A110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6516" y="5050702"/>
                <a:ext cx="164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BD4571F0-5AEE-4435-8813-1CDA8477A6F5}"/>
                  </a:ext>
                </a:extLst>
              </p14:cNvPr>
              <p14:cNvContentPartPr/>
              <p14:nvPr/>
            </p14:nvContentPartPr>
            <p14:xfrm>
              <a:off x="2263876" y="2767942"/>
              <a:ext cx="171000" cy="12168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BD4571F0-5AEE-4435-8813-1CDA8477A6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09876" y="2659942"/>
                <a:ext cx="2786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99D90B7-9219-4022-9183-1C4AE8E79329}"/>
                  </a:ext>
                </a:extLst>
              </p14:cNvPr>
              <p14:cNvContentPartPr/>
              <p14:nvPr/>
            </p14:nvContentPartPr>
            <p14:xfrm>
              <a:off x="2807116" y="3432862"/>
              <a:ext cx="173880" cy="91152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99D90B7-9219-4022-9183-1C4AE8E793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53116" y="3324862"/>
                <a:ext cx="281520" cy="11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F44063B-5149-41FE-9868-B474E7B226EB}"/>
                  </a:ext>
                </a:extLst>
              </p14:cNvPr>
              <p14:cNvContentPartPr/>
              <p14:nvPr/>
            </p14:nvContentPartPr>
            <p14:xfrm>
              <a:off x="4898356" y="2805022"/>
              <a:ext cx="147960" cy="9684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F44063B-5149-41FE-9868-B474E7B226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44716" y="2697382"/>
                <a:ext cx="2556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01431637-6EE9-432E-A481-CDA5FF2BE8D7}"/>
                  </a:ext>
                </a:extLst>
              </p14:cNvPr>
              <p14:cNvContentPartPr/>
              <p14:nvPr/>
            </p14:nvContentPartPr>
            <p14:xfrm>
              <a:off x="5440516" y="3349702"/>
              <a:ext cx="191160" cy="100404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01431637-6EE9-432E-A481-CDA5FF2BE8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86876" y="3242062"/>
                <a:ext cx="29880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F58C5D2D-A9EB-40DA-8389-AFCAF4C875CF}"/>
                  </a:ext>
                </a:extLst>
              </p14:cNvPr>
              <p14:cNvContentPartPr/>
              <p14:nvPr/>
            </p14:nvContentPartPr>
            <p14:xfrm>
              <a:off x="7558396" y="3643102"/>
              <a:ext cx="134640" cy="11124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F58C5D2D-A9EB-40DA-8389-AFCAF4C875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04756" y="3535462"/>
                <a:ext cx="2422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66F3BE1-137D-474C-AF92-C1F5ED1FCBD4}"/>
                  </a:ext>
                </a:extLst>
              </p14:cNvPr>
              <p14:cNvContentPartPr/>
              <p14:nvPr/>
            </p14:nvContentPartPr>
            <p14:xfrm>
              <a:off x="7884196" y="4151782"/>
              <a:ext cx="165960" cy="103968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66F3BE1-137D-474C-AF92-C1F5ED1FCBD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30556" y="4043782"/>
                <a:ext cx="273600" cy="12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D6F28D1F-775F-438D-8217-D2907CC36462}"/>
                  </a:ext>
                </a:extLst>
              </p14:cNvPr>
              <p14:cNvContentPartPr/>
              <p14:nvPr/>
            </p14:nvContentPartPr>
            <p14:xfrm>
              <a:off x="1826116" y="3253582"/>
              <a:ext cx="69480" cy="93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D6F28D1F-775F-438D-8217-D2907CC364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72116" y="3145942"/>
                <a:ext cx="1771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1CA79F8C-EF7B-404B-8CEB-E20E34DDF67B}"/>
                  </a:ext>
                </a:extLst>
              </p14:cNvPr>
              <p14:cNvContentPartPr/>
              <p14:nvPr/>
            </p14:nvContentPartPr>
            <p14:xfrm>
              <a:off x="1416436" y="3840022"/>
              <a:ext cx="218520" cy="9525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1CA79F8C-EF7B-404B-8CEB-E20E34DDF67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62436" y="3732022"/>
                <a:ext cx="326160" cy="11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69A0D26E-DA0D-4C2C-AC0C-477FEFECC75F}"/>
                  </a:ext>
                </a:extLst>
              </p14:cNvPr>
              <p14:cNvContentPartPr/>
              <p14:nvPr/>
            </p14:nvContentPartPr>
            <p14:xfrm>
              <a:off x="4094476" y="3682342"/>
              <a:ext cx="111960" cy="2124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69A0D26E-DA0D-4C2C-AC0C-477FEFECC7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40476" y="3574342"/>
                <a:ext cx="2196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D30B60DC-7AEF-4647-A7F2-F81DDBD9E6EA}"/>
                  </a:ext>
                </a:extLst>
              </p14:cNvPr>
              <p14:cNvContentPartPr/>
              <p14:nvPr/>
            </p14:nvContentPartPr>
            <p14:xfrm>
              <a:off x="3828076" y="4156102"/>
              <a:ext cx="221400" cy="10450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D30B60DC-7AEF-4647-A7F2-F81DDBD9E6E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74076" y="4048102"/>
                <a:ext cx="32904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EAD65A86-6E60-4735-8E5C-944A8C64EA98}"/>
                  </a:ext>
                </a:extLst>
              </p14:cNvPr>
              <p14:cNvContentPartPr/>
              <p14:nvPr/>
            </p14:nvContentPartPr>
            <p14:xfrm>
              <a:off x="6506836" y="3683422"/>
              <a:ext cx="129960" cy="6588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EAD65A86-6E60-4735-8E5C-944A8C64EA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52836" y="3575422"/>
                <a:ext cx="23760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7876315D-2AC6-4A45-BE88-81F19DE6FEC9}"/>
                  </a:ext>
                </a:extLst>
              </p14:cNvPr>
              <p14:cNvContentPartPr/>
              <p14:nvPr/>
            </p14:nvContentPartPr>
            <p14:xfrm>
              <a:off x="6202636" y="4205782"/>
              <a:ext cx="184320" cy="101880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7876315D-2AC6-4A45-BE88-81F19DE6FE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48996" y="4098142"/>
                <a:ext cx="291960" cy="12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3C005C14-C433-4098-9555-5CE37C569C2C}"/>
                  </a:ext>
                </a:extLst>
              </p14:cNvPr>
              <p14:cNvContentPartPr/>
              <p14:nvPr/>
            </p14:nvContentPartPr>
            <p14:xfrm>
              <a:off x="2101516" y="3681622"/>
              <a:ext cx="101520" cy="1620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3C005C14-C433-4098-9555-5CE37C569C2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47516" y="3573622"/>
                <a:ext cx="2091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725F42AD-4370-48A3-806F-5D45E6C628BB}"/>
                  </a:ext>
                </a:extLst>
              </p14:cNvPr>
              <p14:cNvContentPartPr/>
              <p14:nvPr/>
            </p14:nvContentPartPr>
            <p14:xfrm>
              <a:off x="2284756" y="4214422"/>
              <a:ext cx="178200" cy="55044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725F42AD-4370-48A3-806F-5D45E6C628B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31116" y="4106422"/>
                <a:ext cx="28584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73D65FD8-C9F1-4A8A-8A13-4A6C86D7E55B}"/>
                  </a:ext>
                </a:extLst>
              </p14:cNvPr>
              <p14:cNvContentPartPr/>
              <p14:nvPr/>
            </p14:nvContentPartPr>
            <p14:xfrm>
              <a:off x="4391836" y="3237382"/>
              <a:ext cx="97200" cy="511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73D65FD8-C9F1-4A8A-8A13-4A6C86D7E55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37836" y="3129382"/>
                <a:ext cx="2048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0FF7CE4C-6FDB-4A4D-8F00-3C4CB3829C34}"/>
                  </a:ext>
                </a:extLst>
              </p14:cNvPr>
              <p14:cNvContentPartPr/>
              <p14:nvPr/>
            </p14:nvContentPartPr>
            <p14:xfrm>
              <a:off x="4688836" y="3723742"/>
              <a:ext cx="136800" cy="59616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0FF7CE4C-6FDB-4A4D-8F00-3C4CB3829C3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34836" y="3615742"/>
                <a:ext cx="244440" cy="8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34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91794"/>
              </p:ext>
            </p:extLst>
          </p:nvPr>
        </p:nvGraphicFramePr>
        <p:xfrm>
          <a:off x="649448" y="989072"/>
          <a:ext cx="10778026" cy="116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F43087-E31B-44AF-9F91-089F0E0BD1F9}"/>
              </a:ext>
            </a:extLst>
          </p:cNvPr>
          <p:cNvSpPr txBox="1"/>
          <p:nvPr/>
        </p:nvSpPr>
        <p:spPr>
          <a:xfrm>
            <a:off x="839585" y="2149929"/>
            <a:ext cx="654627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удаление узла из АВЛ-дерева происходит так же, как и удаление узла из обычного двоичного дерева поиска</a:t>
            </a:r>
          </a:p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С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балансированность может нарушиться</a:t>
            </a:r>
          </a:p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Опорный узел ищем поднимаясь вверх по дереву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Совершаем одинарный или двойной поворот</a:t>
            </a:r>
            <a:endParaRPr lang="ru-RU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Используют те же типы поворотов, что и при вставке</a:t>
            </a:r>
            <a:endParaRPr lang="ru-RU" sz="2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6729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>
            <a:normAutofit lnSpcReduction="10000"/>
          </a:bodyPr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b="1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r>
              <a:rPr lang="ru-RU" sz="1800" i="1" u="none" strike="noStrike" baseline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Если, например, в АВЛ-дереве 10</a:t>
            </a:r>
            <a:r>
              <a:rPr lang="ru-RU" sz="1800" i="1" u="none" strike="noStrike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6 </a:t>
            </a:r>
            <a:r>
              <a:rPr lang="ru-RU" sz="1800" i="1" u="none" strike="noStrike" baseline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вершин, то его высота, а, следовательно, и сложность поиска узла в нем, не превысит 29. </a:t>
            </a:r>
            <a:endParaRPr lang="en-US" sz="1800" i="1" u="none" strike="noStrike" baseline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r>
              <a:rPr lang="ru-RU" sz="1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При n=10</a:t>
            </a:r>
            <a:r>
              <a:rPr lang="ru-RU" sz="1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9</a:t>
            </a:r>
            <a:r>
              <a:rPr lang="ru-RU" sz="1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 (один миллиард ключей, больше 10 гигабайт памяти под хранение узлов) высота дерева не превысит 44.</a:t>
            </a: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4467925"/>
              </p:ext>
            </p:extLst>
          </p:nvPr>
        </p:nvGraphicFramePr>
        <p:xfrm>
          <a:off x="649448" y="989072"/>
          <a:ext cx="10778026" cy="116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F43087-E31B-44AF-9F91-089F0E0BD1F9}"/>
              </a:ext>
            </a:extLst>
          </p:cNvPr>
          <p:cNvSpPr txBox="1"/>
          <p:nvPr/>
        </p:nvSpPr>
        <p:spPr>
          <a:xfrm>
            <a:off x="839585" y="2149929"/>
            <a:ext cx="3005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высота совершенного дерева вычисляется как </a:t>
            </a:r>
          </a:p>
          <a:p>
            <a:r>
              <a:rPr lang="pt-BR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= log</a:t>
            </a:r>
            <a:r>
              <a:rPr lang="pt-BR" sz="1800" b="0" i="0" u="none" strike="noStrike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+ 1) – 1 </a:t>
            </a:r>
            <a:endParaRPr lang="ru-RU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высота дерева Фибоначчи </a:t>
            </a:r>
          </a:p>
          <a:p>
            <a:r>
              <a:rPr lang="pt-BR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&lt;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1.44*log</a:t>
            </a:r>
            <a:r>
              <a:rPr lang="pt-BR" sz="1800" b="0" i="0" u="none" strike="noStrike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+ 1) – 0.32 </a:t>
            </a:r>
            <a:endParaRPr lang="ru-RU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EFCBC51-CC75-46CC-B5D2-B0C8D6E39B77}"/>
              </a:ext>
            </a:extLst>
          </p:cNvPr>
          <p:cNvGrpSpPr/>
          <p:nvPr/>
        </p:nvGrpSpPr>
        <p:grpSpPr>
          <a:xfrm>
            <a:off x="5178829" y="2065771"/>
            <a:ext cx="6564284" cy="4450814"/>
            <a:chOff x="5178829" y="2065771"/>
            <a:chExt cx="6564284" cy="4450814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96EFDB2-FFF4-450F-9CCE-239B7154A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0171" t="17999" r="25409" b="28457"/>
            <a:stretch/>
          </p:blipFill>
          <p:spPr>
            <a:xfrm>
              <a:off x="5178829" y="2065771"/>
              <a:ext cx="6564284" cy="4450814"/>
            </a:xfrm>
            <a:prstGeom prst="rect">
              <a:avLst/>
            </a:prstGeom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42DA37B9-2B72-4CB5-B32B-8C28B96EFF0A}"/>
                </a:ext>
              </a:extLst>
            </p:cNvPr>
            <p:cNvSpPr/>
            <p:nvPr/>
          </p:nvSpPr>
          <p:spPr>
            <a:xfrm>
              <a:off x="5440680" y="3857105"/>
              <a:ext cx="3133898" cy="2826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2396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539003" y="925802"/>
            <a:ext cx="1103571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Задача (для сильных духом </a:t>
            </a:r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 </a:t>
            </a:r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endParaRPr lang="ru-RU" sz="28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86423-0E9B-466C-918C-C27908E3EC45}"/>
              </a:ext>
            </a:extLst>
          </p:cNvPr>
          <p:cNvSpPr txBox="1"/>
          <p:nvPr/>
        </p:nvSpPr>
        <p:spPr>
          <a:xfrm>
            <a:off x="796494" y="1584447"/>
            <a:ext cx="103315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endParaRPr lang="ru-RU" sz="2400" dirty="0"/>
          </a:p>
          <a:p>
            <a:pPr algn="l"/>
            <a:endParaRPr lang="ru-RU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2400" dirty="0"/>
              <a:t>В первоначально пустое АВЛ-дерево были занесены (согласно стандартному алгоритму вставки) в указанном порядке следующие ключи: 20, 15, 9, 18, 40, 35, 51, 27, 37, 36. Нарисовать АВЛ-деревья, которые получаются после добавления каждого из этих ключей. </a:t>
            </a:r>
          </a:p>
          <a:p>
            <a:endParaRPr lang="ru-RU" sz="2400" dirty="0"/>
          </a:p>
          <a:p>
            <a:endParaRPr lang="ru-RU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AutoNum type="arabicPeriod"/>
            </a:pPr>
            <a:endParaRPr lang="ru-RU" sz="24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AutoNum type="arabicPeriod"/>
            </a:pPr>
            <a:endParaRPr lang="ru-RU" sz="2400" dirty="0"/>
          </a:p>
          <a:p>
            <a:pPr>
              <a:buClr>
                <a:schemeClr val="accent1">
                  <a:lumMod val="75000"/>
                </a:schemeClr>
              </a:buClr>
            </a:pPr>
            <a:endParaRPr lang="ru-RU" sz="240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C27208F9-4450-4EAF-B319-DBD0DA9B6AD1}"/>
              </a:ext>
            </a:extLst>
          </p:cNvPr>
          <p:cNvSpPr/>
          <p:nvPr/>
        </p:nvSpPr>
        <p:spPr>
          <a:xfrm>
            <a:off x="9488245" y="3606732"/>
            <a:ext cx="408790" cy="2765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</a:t>
            </a:r>
          </a:p>
        </p:txBody>
      </p:sp>
    </p:spTree>
    <p:extLst>
      <p:ext uri="{BB962C8B-B14F-4D97-AF65-F5344CB8AC3E}">
        <p14:creationId xmlns:p14="http://schemas.microsoft.com/office/powerpoint/2010/main" val="125466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39" y="498574"/>
            <a:ext cx="8376029" cy="1041591"/>
          </a:xfrm>
        </p:spPr>
        <p:txBody>
          <a:bodyPr/>
          <a:lstStyle/>
          <a:p>
            <a:r>
              <a:rPr lang="ru-RU" altLang="ru-RU"/>
              <a:t>Вместе мы можем больше</a:t>
            </a:r>
            <a:br>
              <a:rPr lang="en-US" altLang="ru-RU" dirty="0">
                <a:cs typeface="Arial" panose="020B0604020202020204" pitchFamily="34" charset="0"/>
              </a:rPr>
            </a:b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88317" y="6389979"/>
            <a:ext cx="3648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2">
            <a:alphaModFix amt="42000"/>
          </a:blip>
          <a:srcRect l="18208" t="11766" r="9053" b="10693"/>
          <a:stretch/>
        </p:blipFill>
        <p:spPr>
          <a:xfrm>
            <a:off x="3135085" y="2022267"/>
            <a:ext cx="5895702" cy="34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8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Бинарные деревья поиска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573330"/>
              </p:ext>
            </p:extLst>
          </p:nvPr>
        </p:nvGraphicFramePr>
        <p:xfrm>
          <a:off x="649448" y="989072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74CCE6-363D-4349-85D9-E5A337A8199A}"/>
              </a:ext>
            </a:extLst>
          </p:cNvPr>
          <p:cNvSpPr txBox="1"/>
          <p:nvPr/>
        </p:nvSpPr>
        <p:spPr>
          <a:xfrm>
            <a:off x="594388" y="2056686"/>
            <a:ext cx="1005963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2200" b="1" dirty="0"/>
          </a:p>
          <a:p>
            <a:r>
              <a:rPr lang="ru-RU" sz="2200" b="1" dirty="0"/>
              <a:t>Бинарное дерево поиска</a:t>
            </a:r>
            <a:r>
              <a:rPr lang="en-US" sz="2200" dirty="0"/>
              <a:t> </a:t>
            </a:r>
            <a:r>
              <a:rPr lang="ru-RU" sz="2200" dirty="0"/>
              <a:t>(</a:t>
            </a:r>
            <a:r>
              <a:rPr lang="en-US" sz="2200" dirty="0"/>
              <a:t>BST, Binary Search Tree</a:t>
            </a:r>
            <a:r>
              <a:rPr lang="ru-RU" sz="2200" dirty="0"/>
              <a:t>)</a:t>
            </a:r>
            <a:r>
              <a:rPr lang="en-US" sz="2200" dirty="0"/>
              <a:t> </a:t>
            </a:r>
            <a:r>
              <a:rPr lang="ru-RU" sz="2200" dirty="0"/>
              <a:t>– бинарное дерево, в котором все узлы слева от родительского имеют значение не меньше, а все узлы справа –больше, чем в родительском узле.</a:t>
            </a:r>
          </a:p>
          <a:p>
            <a:endParaRPr lang="ru-RU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210F57-F220-4118-8E8C-B89724C61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24" y="3739141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3DC542-80EF-414D-8AF2-0E994B80C861}"/>
              </a:ext>
            </a:extLst>
          </p:cNvPr>
          <p:cNvSpPr txBox="1"/>
          <p:nvPr/>
        </p:nvSpPr>
        <p:spPr>
          <a:xfrm>
            <a:off x="4841696" y="4990354"/>
            <a:ext cx="4807196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структура данных для работы с </a:t>
            </a:r>
            <a:r>
              <a:rPr lang="ru-RU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8" tooltip="Упорядоченное множество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упорядоченными множествами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0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609600"/>
            <a:ext cx="3739341" cy="1330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Алгоритмы и структуры данных. Бинарные деревья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EDE03F-499A-412C-8812-DD629AC96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2000" i="1" dirty="0"/>
          </a:p>
          <a:p>
            <a:pPr marL="0"/>
            <a:endParaRPr lang="en-US" sz="2000" i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D40124-0BE2-4E76-B578-7099B1A12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9" t="52514" r="54991" b="36556"/>
          <a:stretch/>
        </p:blipFill>
        <p:spPr>
          <a:xfrm>
            <a:off x="5021392" y="3429000"/>
            <a:ext cx="7069612" cy="2247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5BFF9-C020-43A9-BEB9-DD06DB1EEB90}"/>
              </a:ext>
            </a:extLst>
          </p:cNvPr>
          <p:cNvSpPr txBox="1"/>
          <p:nvPr/>
        </p:nvSpPr>
        <p:spPr>
          <a:xfrm>
            <a:off x="5700319" y="1002484"/>
            <a:ext cx="5310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/>
              <a:t>Сложность определяется средневзвешенной глубиной. Вставка и удаление узлов могут привести к дисбалансу и ухудшению средних показателей</a:t>
            </a:r>
          </a:p>
        </p:txBody>
      </p:sp>
    </p:spTree>
    <p:extLst>
      <p:ext uri="{BB962C8B-B14F-4D97-AF65-F5344CB8AC3E}">
        <p14:creationId xmlns:p14="http://schemas.microsoft.com/office/powerpoint/2010/main" val="415094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2EABFA1-E37B-4A6B-B573-2B604BFC3DC5}"/>
              </a:ext>
            </a:extLst>
          </p:cNvPr>
          <p:cNvGrpSpPr/>
          <p:nvPr/>
        </p:nvGrpSpPr>
        <p:grpSpPr>
          <a:xfrm>
            <a:off x="4343400" y="2667899"/>
            <a:ext cx="7755775" cy="3529239"/>
            <a:chOff x="2081904" y="3521233"/>
            <a:chExt cx="7427856" cy="3228970"/>
          </a:xfrm>
        </p:grpSpPr>
        <p:pic>
          <p:nvPicPr>
            <p:cNvPr id="10" name="Рисунок 9" descr="Изображение выглядит как текст&#10;&#10;Автоматически созданное описание">
              <a:extLst>
                <a:ext uri="{FF2B5EF4-FFF2-40B4-BE49-F238E27FC236}">
                  <a16:creationId xmlns:a16="http://schemas.microsoft.com/office/drawing/2014/main" id="{9718FC73-49CB-4E73-B09F-E30DAE2E7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454" t="36917" r="28586" b="29103"/>
            <a:stretch/>
          </p:blipFill>
          <p:spPr bwMode="auto">
            <a:xfrm>
              <a:off x="2081904" y="3521233"/>
              <a:ext cx="7427856" cy="32289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296DA3F-6F20-44A6-AB7C-C3034195E5A3}"/>
                </a:ext>
              </a:extLst>
            </p:cNvPr>
            <p:cNvSpPr/>
            <p:nvPr/>
          </p:nvSpPr>
          <p:spPr>
            <a:xfrm>
              <a:off x="6575367" y="3702666"/>
              <a:ext cx="1891146" cy="38621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Бинарные деревья поиска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/>
        </p:nvGraphicFramePr>
        <p:xfrm>
          <a:off x="649448" y="989072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74CCE6-363D-4349-85D9-E5A337A8199A}"/>
              </a:ext>
            </a:extLst>
          </p:cNvPr>
          <p:cNvSpPr txBox="1"/>
          <p:nvPr/>
        </p:nvSpPr>
        <p:spPr>
          <a:xfrm>
            <a:off x="594388" y="2056686"/>
            <a:ext cx="5008390" cy="4541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2200" b="1" dirty="0"/>
          </a:p>
          <a:p>
            <a:pPr>
              <a:lnSpc>
                <a:spcPct val="150000"/>
              </a:lnSpc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Из одного и того же набора ключей можно построить разные деревья поиска.</a:t>
            </a:r>
          </a:p>
          <a:p>
            <a:pPr>
              <a:lnSpc>
                <a:spcPct val="150000"/>
              </a:lnSpc>
            </a:pPr>
            <a:endParaRPr lang="ru-RU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Как построить дерево поиска </a:t>
            </a:r>
            <a:r>
              <a:rPr lang="ru-RU" sz="1800" b="1" i="1" u="none" strike="noStrike" baseline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минимальной </a:t>
            </a:r>
            <a:r>
              <a:rPr lang="ru-RU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высоты? </a:t>
            </a:r>
          </a:p>
          <a:p>
            <a:pPr>
              <a:lnSpc>
                <a:spcPct val="150000"/>
              </a:lnSpc>
            </a:pPr>
            <a:endParaRPr lang="ru-RU" sz="1800" b="1" i="1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Если набор ключей известен заранее, то его надо упорядочить. Корнем поддерева становится узел с ключом, значение которого – медиана этого набора. 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29748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Сбалансированность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584446" y="1052704"/>
            <a:ext cx="111189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Сбалансированные деревья поиска</a:t>
            </a:r>
          </a:p>
          <a:p>
            <a:endParaRPr lang="ru-RU" sz="28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endParaRPr lang="ru-RU" sz="28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</a:endParaRPr>
          </a:p>
          <a:p>
            <a:pPr algn="l"/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28B1BD-B163-4096-81C4-AE5AB40C8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1" t="34173" r="40719" b="35213"/>
          <a:stretch/>
        </p:blipFill>
        <p:spPr>
          <a:xfrm>
            <a:off x="865743" y="1938815"/>
            <a:ext cx="9080435" cy="4419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D1F63-B9A8-4B86-8356-A4B29EF66792}"/>
              </a:ext>
            </a:extLst>
          </p:cNvPr>
          <p:cNvSpPr txBox="1"/>
          <p:nvPr/>
        </p:nvSpPr>
        <p:spPr>
          <a:xfrm>
            <a:off x="7930733" y="3354186"/>
            <a:ext cx="3595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 – высота дерева</a:t>
            </a:r>
          </a:p>
        </p:txBody>
      </p:sp>
    </p:spTree>
    <p:extLst>
      <p:ext uri="{BB962C8B-B14F-4D97-AF65-F5344CB8AC3E}">
        <p14:creationId xmlns:p14="http://schemas.microsoft.com/office/powerpoint/2010/main" val="358886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Сбалансированность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26F01-D145-4E67-A672-FA16E5C36995}"/>
              </a:ext>
            </a:extLst>
          </p:cNvPr>
          <p:cNvSpPr txBox="1"/>
          <p:nvPr/>
        </p:nvSpPr>
        <p:spPr>
          <a:xfrm>
            <a:off x="427837" y="1112156"/>
            <a:ext cx="1998443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</a:rPr>
              <a:t>Критерии сбалансированности дерева</a:t>
            </a:r>
          </a:p>
          <a:p>
            <a:pPr algn="l"/>
            <a:endParaRPr lang="ru-RU" sz="2800" b="1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800" b="0" i="0" u="none" strike="noStrike" baseline="0" dirty="0">
                <a:latin typeface="SFTT1000"/>
              </a:rPr>
              <a:t> 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14:cNvPr>
              <p14:cNvContentPartPr/>
              <p14:nvPr/>
            </p14:nvContentPartPr>
            <p14:xfrm>
              <a:off x="7927207" y="3149713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29C86C5C-5636-4516-8962-90195DA3F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8567" y="31407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14:cNvPr>
              <p14:cNvContentPartPr/>
              <p14:nvPr/>
            </p14:nvContentPartPr>
            <p14:xfrm>
              <a:off x="11597767" y="4340953"/>
              <a:ext cx="360" cy="36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D71BAC67-C8F9-4FA6-B127-AE8A56791F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8767" y="433195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1F6756-E9A3-4BF7-80AE-7603C2744E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01" t="29847" r="34157" b="24098"/>
          <a:stretch/>
        </p:blipFill>
        <p:spPr>
          <a:xfrm>
            <a:off x="593873" y="1892046"/>
            <a:ext cx="8283226" cy="4705571"/>
          </a:xfrm>
          <a:prstGeom prst="rect">
            <a:avLst/>
          </a:prstGeom>
        </p:spPr>
      </p:pic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AA995477-BF7F-4448-94DC-1F2841537078}"/>
              </a:ext>
            </a:extLst>
          </p:cNvPr>
          <p:cNvSpPr/>
          <p:nvPr/>
        </p:nvSpPr>
        <p:spPr>
          <a:xfrm>
            <a:off x="9343376" y="1600199"/>
            <a:ext cx="1903024" cy="4951207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ru-RU" sz="2400" b="1" i="1" dirty="0">
                <a:solidFill>
                  <a:schemeClr val="accent5">
                    <a:lumMod val="75000"/>
                  </a:schemeClr>
                </a:solidFill>
              </a:rPr>
              <a:t>Убывание строгости критерия сбалансированности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2341E-8F04-4EFF-A542-2413A3F4637F}"/>
              </a:ext>
            </a:extLst>
          </p:cNvPr>
          <p:cNvSpPr txBox="1"/>
          <p:nvPr/>
        </p:nvSpPr>
        <p:spPr>
          <a:xfrm>
            <a:off x="6608618" y="3246120"/>
            <a:ext cx="253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ighlight>
                  <a:srgbClr val="FFFF00"/>
                </a:highlight>
              </a:rPr>
              <a:t>Идеально сбалансированное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055B4-DE73-488E-AFED-10D2C8832F60}"/>
              </a:ext>
            </a:extLst>
          </p:cNvPr>
          <p:cNvSpPr txBox="1"/>
          <p:nvPr/>
        </p:nvSpPr>
        <p:spPr>
          <a:xfrm>
            <a:off x="6841375" y="4434840"/>
            <a:ext cx="2035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ighlight>
                  <a:srgbClr val="FFFF00"/>
                </a:highlight>
              </a:rPr>
              <a:t>Примерно сбалансированное</a:t>
            </a:r>
          </a:p>
          <a:p>
            <a:r>
              <a:rPr lang="ru-RU" dirty="0">
                <a:highlight>
                  <a:srgbClr val="FFFF00"/>
                </a:highlight>
              </a:rPr>
              <a:t>(А ≈ 1.71)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68FFC-5187-40AF-ACA7-670A52D6CCAD}"/>
              </a:ext>
            </a:extLst>
          </p:cNvPr>
          <p:cNvSpPr txBox="1"/>
          <p:nvPr/>
        </p:nvSpPr>
        <p:spPr>
          <a:xfrm>
            <a:off x="6817615" y="5674287"/>
            <a:ext cx="2035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ighlight>
                  <a:srgbClr val="FFFF00"/>
                </a:highlight>
              </a:rPr>
              <a:t>АВЛ-деревья</a:t>
            </a:r>
          </a:p>
          <a:p>
            <a:r>
              <a:rPr lang="ru-RU" dirty="0">
                <a:highlight>
                  <a:srgbClr val="FFFF00"/>
                </a:highlight>
              </a:rPr>
              <a:t>(А ≈ 1.44)</a:t>
            </a:r>
          </a:p>
        </p:txBody>
      </p:sp>
    </p:spTree>
    <p:extLst>
      <p:ext uri="{BB962C8B-B14F-4D97-AF65-F5344CB8AC3E}">
        <p14:creationId xmlns:p14="http://schemas.microsoft.com/office/powerpoint/2010/main" val="88971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Сбалансированность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170380"/>
              </p:ext>
            </p:extLst>
          </p:nvPr>
        </p:nvGraphicFramePr>
        <p:xfrm>
          <a:off x="649448" y="989072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74CCE6-363D-4349-85D9-E5A337A8199A}"/>
              </a:ext>
            </a:extLst>
          </p:cNvPr>
          <p:cNvSpPr txBox="1"/>
          <p:nvPr/>
        </p:nvSpPr>
        <p:spPr>
          <a:xfrm>
            <a:off x="988672" y="2149929"/>
            <a:ext cx="5761264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1" u="sng" dirty="0">
                <a:solidFill>
                  <a:srgbClr val="002060"/>
                </a:solidFill>
              </a:rPr>
              <a:t>Нечетное число узлов </a:t>
            </a:r>
            <a:r>
              <a:rPr lang="en-US" sz="2200" b="1" i="1" u="sng" dirty="0">
                <a:solidFill>
                  <a:srgbClr val="002060"/>
                </a:solidFill>
              </a:rPr>
              <a:t>N</a:t>
            </a:r>
            <a:endParaRPr lang="ru-RU" sz="2200" b="1" i="1" u="sng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dirty="0"/>
              <a:t>N = 2M + 1, </a:t>
            </a:r>
            <a:r>
              <a:rPr lang="ru-RU" sz="2200" dirty="0"/>
              <a:t>левое и правое поддеревья содержат ровно по М узлов</a:t>
            </a:r>
            <a:r>
              <a:rPr lang="en-US" sz="2200" dirty="0"/>
              <a:t>:</a:t>
            </a:r>
            <a:endParaRPr lang="ru-RU" sz="2200" dirty="0"/>
          </a:p>
          <a:p>
            <a:pPr>
              <a:lnSpc>
                <a:spcPct val="150000"/>
              </a:lnSpc>
            </a:pPr>
            <a:r>
              <a:rPr lang="en-US" sz="2200" dirty="0" err="1"/>
              <a:t>H</a:t>
            </a:r>
            <a:r>
              <a:rPr lang="en-US" sz="2200" baseline="-25000" dirty="0" err="1"/>
              <a:t>ideal</a:t>
            </a:r>
            <a:r>
              <a:rPr lang="en-US" sz="2200" dirty="0"/>
              <a:t> (N) = </a:t>
            </a:r>
            <a:r>
              <a:rPr lang="en-US" sz="2200" dirty="0" err="1"/>
              <a:t>H</a:t>
            </a:r>
            <a:r>
              <a:rPr lang="en-US" sz="2200" baseline="-25000" dirty="0" err="1"/>
              <a:t>ideal</a:t>
            </a:r>
            <a:r>
              <a:rPr lang="en-US" sz="2200" dirty="0"/>
              <a:t> (2M+1) = 1 + </a:t>
            </a:r>
            <a:r>
              <a:rPr lang="en-US" sz="2200" dirty="0" err="1"/>
              <a:t>H</a:t>
            </a:r>
            <a:r>
              <a:rPr lang="en-US" sz="2200" baseline="-25000" dirty="0" err="1"/>
              <a:t>ideal</a:t>
            </a:r>
            <a:r>
              <a:rPr lang="en-US" sz="2200" dirty="0"/>
              <a:t> (M) </a:t>
            </a:r>
          </a:p>
          <a:p>
            <a:endParaRPr lang="ru-RU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0C96F59-F3AD-4E40-ABA0-C0678A8BEA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974" t="51530" r="31461" b="28430"/>
          <a:stretch/>
        </p:blipFill>
        <p:spPr bwMode="auto">
          <a:xfrm>
            <a:off x="649448" y="4176143"/>
            <a:ext cx="5034915" cy="2408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0AC38A-4C53-471F-BC11-29CA2D373C9B}"/>
              </a:ext>
            </a:extLst>
          </p:cNvPr>
          <p:cNvSpPr txBox="1"/>
          <p:nvPr/>
        </p:nvSpPr>
        <p:spPr>
          <a:xfrm>
            <a:off x="6367550" y="2190404"/>
            <a:ext cx="5544588" cy="2409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i="1" u="sng" dirty="0">
                <a:solidFill>
                  <a:srgbClr val="002060"/>
                </a:solidFill>
              </a:rPr>
              <a:t>Четное число узлов</a:t>
            </a:r>
            <a:r>
              <a:rPr lang="en-US" sz="2200" b="1" i="1" u="sng" dirty="0">
                <a:solidFill>
                  <a:srgbClr val="002060"/>
                </a:solidFill>
              </a:rPr>
              <a:t> N</a:t>
            </a:r>
            <a:endParaRPr lang="ru-RU" sz="2200" b="1" i="1" u="sng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dirty="0"/>
              <a:t>N = 2M, </a:t>
            </a:r>
            <a:r>
              <a:rPr lang="ru-RU" sz="2200" dirty="0"/>
              <a:t>левое и правое поддеревья содержат по М и М-1 узлов</a:t>
            </a:r>
            <a:r>
              <a:rPr lang="en-US" sz="2200" dirty="0"/>
              <a:t>:</a:t>
            </a:r>
            <a:endParaRPr lang="ru-RU" sz="2200" dirty="0"/>
          </a:p>
          <a:p>
            <a:pPr>
              <a:lnSpc>
                <a:spcPct val="150000"/>
              </a:lnSpc>
            </a:pPr>
            <a:r>
              <a:rPr lang="en-US" sz="2200" dirty="0" err="1"/>
              <a:t>H</a:t>
            </a:r>
            <a:r>
              <a:rPr lang="en-US" sz="2200" baseline="-25000" dirty="0" err="1"/>
              <a:t>ideal</a:t>
            </a:r>
            <a:r>
              <a:rPr lang="en-US" sz="2200" dirty="0"/>
              <a:t> (N) = </a:t>
            </a:r>
            <a:r>
              <a:rPr lang="en-US" sz="2200" dirty="0" err="1"/>
              <a:t>H</a:t>
            </a:r>
            <a:r>
              <a:rPr lang="en-US" sz="2200" baseline="-25000" dirty="0" err="1"/>
              <a:t>ideal</a:t>
            </a:r>
            <a:r>
              <a:rPr lang="en-US" sz="2200" dirty="0"/>
              <a:t> (2M) = 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= 1 + max(</a:t>
            </a:r>
            <a:r>
              <a:rPr lang="en-US" sz="2200" dirty="0" err="1"/>
              <a:t>H</a:t>
            </a:r>
            <a:r>
              <a:rPr lang="en-US" sz="2200" baseline="-25000" dirty="0" err="1"/>
              <a:t>ideal</a:t>
            </a:r>
            <a:r>
              <a:rPr lang="en-US" sz="2200" dirty="0"/>
              <a:t> (M), </a:t>
            </a:r>
            <a:r>
              <a:rPr lang="en-US" sz="2200" dirty="0" err="1"/>
              <a:t>H</a:t>
            </a:r>
            <a:r>
              <a:rPr lang="en-US" sz="2200" baseline="-25000" dirty="0" err="1"/>
              <a:t>ideal</a:t>
            </a:r>
            <a:r>
              <a:rPr lang="en-US" sz="2200" dirty="0"/>
              <a:t> (M-1)) = 1 + </a:t>
            </a:r>
            <a:r>
              <a:rPr lang="en-US" sz="2200" dirty="0" err="1"/>
              <a:t>H</a:t>
            </a:r>
            <a:r>
              <a:rPr lang="en-US" sz="2200" baseline="-25000" dirty="0" err="1"/>
              <a:t>ideal</a:t>
            </a:r>
            <a:r>
              <a:rPr lang="en-US" sz="2200" dirty="0"/>
              <a:t> (M)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61A53-3705-4521-94F7-3B090587C489}"/>
              </a:ext>
            </a:extLst>
          </p:cNvPr>
          <p:cNvSpPr txBox="1"/>
          <p:nvPr/>
        </p:nvSpPr>
        <p:spPr>
          <a:xfrm>
            <a:off x="6916191" y="5478332"/>
            <a:ext cx="3325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err="1">
                <a:solidFill>
                  <a:schemeClr val="accent1">
                    <a:lumMod val="50000"/>
                  </a:schemeClr>
                </a:solidFill>
              </a:rPr>
              <a:t>H</a:t>
            </a:r>
            <a:r>
              <a:rPr lang="en-US" sz="3600" b="1" i="1" baseline="-25000" dirty="0" err="1">
                <a:solidFill>
                  <a:schemeClr val="accent1">
                    <a:lumMod val="50000"/>
                  </a:schemeClr>
                </a:solidFill>
              </a:rPr>
              <a:t>ideal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</a:rPr>
              <a:t> (N) ≤ log</a:t>
            </a:r>
            <a:r>
              <a:rPr lang="en-US" sz="3600" b="1" i="1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67184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0C96F59-F3AD-4E40-ABA0-C0678A8BE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74" t="51530" r="31461" b="28430"/>
          <a:stretch/>
        </p:blipFill>
        <p:spPr bwMode="auto">
          <a:xfrm>
            <a:off x="769982" y="4168415"/>
            <a:ext cx="5034915" cy="2408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Сбалансированность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/>
        </p:nvGraphicFramePr>
        <p:xfrm>
          <a:off x="649448" y="989072"/>
          <a:ext cx="10778026" cy="165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274CCE6-363D-4349-85D9-E5A337A8199A}"/>
              </a:ext>
            </a:extLst>
          </p:cNvPr>
          <p:cNvSpPr txBox="1"/>
          <p:nvPr/>
        </p:nvSpPr>
        <p:spPr>
          <a:xfrm>
            <a:off x="922170" y="2353590"/>
            <a:ext cx="9248452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2200" dirty="0"/>
              <a:t>Можно построить для любого набора ключей</a:t>
            </a:r>
          </a:p>
          <a:p>
            <a:pPr marL="342900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2200" dirty="0"/>
              <a:t>При добавлении очередного узла, дерево скорее всего понадобится перестраивать, чтобы уменьшить его высоту, сохраняя тот же набор узлов </a:t>
            </a:r>
          </a:p>
          <a:p>
            <a:pPr marL="342900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2200" dirty="0"/>
              <a:t>Идеальную балансировку поддерживать сложно</a:t>
            </a:r>
          </a:p>
          <a:p>
            <a:endParaRPr lang="ru-RU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61A53-3705-4521-94F7-3B090587C489}"/>
              </a:ext>
            </a:extLst>
          </p:cNvPr>
          <p:cNvSpPr txBox="1"/>
          <p:nvPr/>
        </p:nvSpPr>
        <p:spPr>
          <a:xfrm>
            <a:off x="6916191" y="5478332"/>
            <a:ext cx="3325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err="1">
                <a:solidFill>
                  <a:schemeClr val="accent1">
                    <a:lumMod val="50000"/>
                  </a:schemeClr>
                </a:solidFill>
              </a:rPr>
              <a:t>H</a:t>
            </a:r>
            <a:r>
              <a:rPr lang="en-US" sz="3600" b="1" i="1" baseline="-25000" dirty="0" err="1">
                <a:solidFill>
                  <a:schemeClr val="accent1">
                    <a:lumMod val="50000"/>
                  </a:schemeClr>
                </a:solidFill>
              </a:rPr>
              <a:t>ideal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</a:rPr>
              <a:t> (N) ≤ log</a:t>
            </a:r>
            <a:r>
              <a:rPr lang="en-US" sz="3600" b="1" i="1" baseline="-25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86685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Деревья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690D4BF-223E-4527-9A24-BE4B8889BF69}"/>
              </a:ext>
            </a:extLst>
          </p:cNvPr>
          <p:cNvGraphicFramePr/>
          <p:nvPr/>
        </p:nvGraphicFramePr>
        <p:xfrm>
          <a:off x="649448" y="989072"/>
          <a:ext cx="10778026" cy="1160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F43087-E31B-44AF-9F91-089F0E0BD1F9}"/>
              </a:ext>
            </a:extLst>
          </p:cNvPr>
          <p:cNvSpPr txBox="1"/>
          <p:nvPr/>
        </p:nvSpPr>
        <p:spPr>
          <a:xfrm>
            <a:off x="594996" y="1946731"/>
            <a:ext cx="9085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ru-RU" sz="2400" b="0" i="0" dirty="0">
                <a:solidFill>
                  <a:srgbClr val="111111"/>
                </a:solidFill>
                <a:effectLst/>
                <a:latin typeface="-apple-system"/>
              </a:rPr>
              <a:t>Придуманы в 1962 году советскими учеными Адельсон-Вельским и Ландисом изначально для организации перебора в шахматных программах, в честь них и названы</a:t>
            </a:r>
          </a:p>
          <a:p>
            <a:pPr marL="342900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ru-RU" sz="2200" dirty="0"/>
          </a:p>
        </p:txBody>
      </p:sp>
      <p:pic>
        <p:nvPicPr>
          <p:cNvPr id="2050" name="Picture 2" descr="Москва, 1980 год">
            <a:extLst>
              <a:ext uri="{FF2B5EF4-FFF2-40B4-BE49-F238E27FC236}">
                <a16:creationId xmlns:a16="http://schemas.microsoft.com/office/drawing/2014/main" id="{23349464-9403-4DF5-9B8A-A8DE8418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65" y="3310585"/>
            <a:ext cx="1857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9F04C-E8A2-4085-AC43-D0A69D89F2F9}"/>
              </a:ext>
            </a:extLst>
          </p:cNvPr>
          <p:cNvSpPr txBox="1"/>
          <p:nvPr/>
        </p:nvSpPr>
        <p:spPr>
          <a:xfrm>
            <a:off x="3225338" y="3276308"/>
            <a:ext cx="598931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Адельсон-Вельский с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1957 года занимался проблемами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Искусственный интеллект"/>
              </a:rPr>
              <a:t>искусственного интеллекта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1965 руководил разработкой шахматной программы, победившей американскую на первом шахматном матче между компьютерными программами;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с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оздатель программы «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Каисса (программа)"/>
              </a:rPr>
              <a:t>Каисса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», в 1974 ставшей первым компьютерным чемпионом мира по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Шахматы"/>
              </a:rPr>
              <a:t>шахматам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684388D-B80E-4FCC-9D7E-AB10CEFC6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903" y="3276307"/>
            <a:ext cx="2031929" cy="284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75151"/>
      </p:ext>
    </p:extLst>
  </p:cSld>
  <p:clrMapOvr>
    <a:masterClrMapping/>
  </p:clrMapOvr>
</p:sld>
</file>

<file path=ppt/theme/theme1.xml><?xml version="1.0" encoding="utf-8"?>
<a:theme xmlns:a="http://schemas.openxmlformats.org/drawingml/2006/main" name="IT HUB_шаблон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 HUB_шаблон</Template>
  <TotalTime>22333</TotalTime>
  <Words>899</Words>
  <Application>Microsoft Office PowerPoint</Application>
  <PresentationFormat>Широкоэкранный</PresentationFormat>
  <Paragraphs>253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Inter</vt:lpstr>
      <vt:lpstr>SFTT1000</vt:lpstr>
      <vt:lpstr>Times New Roman</vt:lpstr>
      <vt:lpstr>TT Firs Neue</vt:lpstr>
      <vt:lpstr>Wingdings</vt:lpstr>
      <vt:lpstr>IT HUB_шаблон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Вместе мы можем больше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Чепуренко</dc:creator>
  <cp:lastModifiedBy>Юлия Третьякова</cp:lastModifiedBy>
  <cp:revision>106</cp:revision>
  <dcterms:created xsi:type="dcterms:W3CDTF">2020-02-19T21:06:40Z</dcterms:created>
  <dcterms:modified xsi:type="dcterms:W3CDTF">2021-11-23T07:00:18Z</dcterms:modified>
</cp:coreProperties>
</file>